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3"/>
  </p:notesMasterIdLst>
  <p:sldIdLst>
    <p:sldId id="262" r:id="rId2"/>
    <p:sldId id="261" r:id="rId3"/>
    <p:sldId id="256" r:id="rId4"/>
    <p:sldId id="264" r:id="rId5"/>
    <p:sldId id="273" r:id="rId6"/>
    <p:sldId id="257" r:id="rId7"/>
    <p:sldId id="274" r:id="rId8"/>
    <p:sldId id="267" r:id="rId9"/>
    <p:sldId id="271" r:id="rId10"/>
    <p:sldId id="278" r:id="rId11"/>
    <p:sldId id="260" r:id="rId12"/>
    <p:sldId id="268" r:id="rId13"/>
    <p:sldId id="265" r:id="rId14"/>
    <p:sldId id="269" r:id="rId15"/>
    <p:sldId id="263" r:id="rId16"/>
    <p:sldId id="270" r:id="rId17"/>
    <p:sldId id="275" r:id="rId18"/>
    <p:sldId id="272" r:id="rId19"/>
    <p:sldId id="266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EFB341-8FEA-4744-8E45-47161EEB8698}">
          <p14:sldIdLst>
            <p14:sldId id="262"/>
            <p14:sldId id="261"/>
            <p14:sldId id="256"/>
            <p14:sldId id="264"/>
            <p14:sldId id="273"/>
            <p14:sldId id="257"/>
            <p14:sldId id="274"/>
            <p14:sldId id="267"/>
            <p14:sldId id="271"/>
            <p14:sldId id="278"/>
            <p14:sldId id="260"/>
            <p14:sldId id="268"/>
            <p14:sldId id="265"/>
            <p14:sldId id="269"/>
            <p14:sldId id="263"/>
            <p14:sldId id="270"/>
            <p14:sldId id="275"/>
            <p14:sldId id="272"/>
          </p14:sldIdLst>
        </p14:section>
        <p14:section name="Untitled Section" id="{2A6AC8B0-AB38-7C44-BF87-F8E4A674C7F4}">
          <p14:sldIdLst>
            <p14:sldId id="266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xhoyos@gmail.com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7" autoAdjust="0"/>
    <p:restoredTop sz="92857" autoAdjust="0"/>
  </p:normalViewPr>
  <p:slideViewPr>
    <p:cSldViewPr snapToGrid="0" snapToObjects="1">
      <p:cViewPr varScale="1">
        <p:scale>
          <a:sx n="57" d="100"/>
          <a:sy n="57" d="100"/>
        </p:scale>
        <p:origin x="8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3" d="100"/>
          <a:sy n="153" d="100"/>
        </p:scale>
        <p:origin x="1560" y="-20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0A146-71BC-444C-9689-F1A147C1BC32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12AC1F-CF89-2744-851F-F7AC889D27E4}">
      <dgm:prSet phldrT="[Text]"/>
      <dgm:spPr/>
      <dgm:t>
        <a:bodyPr/>
        <a:lstStyle/>
        <a:p>
          <a:r>
            <a:rPr lang="en-US" dirty="0"/>
            <a:t>190 countries &lt; 34,000 cities</a:t>
          </a:r>
        </a:p>
      </dgm:t>
    </dgm:pt>
    <dgm:pt modelId="{0F1966CD-BD0D-9647-A363-0C906C978D9D}" type="sibTrans" cxnId="{B00E0480-1BF3-6642-A31E-CEF5CFB5C46B}">
      <dgm:prSet/>
      <dgm:spPr/>
      <dgm:t>
        <a:bodyPr/>
        <a:lstStyle/>
        <a:p>
          <a:endParaRPr lang="en-US"/>
        </a:p>
      </dgm:t>
    </dgm:pt>
    <dgm:pt modelId="{70EAE8AE-DE98-EA4C-9FA7-CF1912E3170A}" type="parTrans" cxnId="{B00E0480-1BF3-6642-A31E-CEF5CFB5C46B}">
      <dgm:prSet/>
      <dgm:spPr/>
      <dgm:t>
        <a:bodyPr/>
        <a:lstStyle/>
        <a:p>
          <a:endParaRPr lang="en-US"/>
        </a:p>
      </dgm:t>
    </dgm:pt>
    <dgm:pt modelId="{0F72E216-6A4D-A04D-AC7F-73527F05032C}">
      <dgm:prSet phldrT="[Text]"/>
      <dgm:spPr/>
      <dgm:t>
        <a:bodyPr/>
        <a:lstStyle/>
        <a:p>
          <a:r>
            <a:rPr lang="en-US" dirty="0"/>
            <a:t>Entire Place or Private Room</a:t>
          </a:r>
        </a:p>
      </dgm:t>
    </dgm:pt>
    <dgm:pt modelId="{A6313270-C50B-F244-AAF9-5D2EEDBAB96F}" type="sibTrans" cxnId="{2E2430A5-FD55-B448-B3B1-FBA7C2C56BA6}">
      <dgm:prSet/>
      <dgm:spPr/>
      <dgm:t>
        <a:bodyPr/>
        <a:lstStyle/>
        <a:p>
          <a:endParaRPr lang="en-US"/>
        </a:p>
      </dgm:t>
    </dgm:pt>
    <dgm:pt modelId="{38C9EE9B-6D83-724A-A495-2C577B39F4DB}" type="parTrans" cxnId="{2E2430A5-FD55-B448-B3B1-FBA7C2C56BA6}">
      <dgm:prSet/>
      <dgm:spPr/>
      <dgm:t>
        <a:bodyPr/>
        <a:lstStyle/>
        <a:p>
          <a:endParaRPr lang="en-US"/>
        </a:p>
      </dgm:t>
    </dgm:pt>
    <dgm:pt modelId="{4D45FBAD-CEB2-C946-A5DF-4272597CD8AE}">
      <dgm:prSet phldrT="[Text]"/>
      <dgm:spPr/>
      <dgm:t>
        <a:bodyPr/>
        <a:lstStyle/>
        <a:p>
          <a:r>
            <a:rPr lang="en-US" dirty="0"/>
            <a:t>Hosts &amp; Travelers</a:t>
          </a:r>
        </a:p>
      </dgm:t>
    </dgm:pt>
    <dgm:pt modelId="{D70790B2-82C3-AE4E-A8EA-6968DCE1F7FF}" type="sibTrans" cxnId="{C0918D91-75BC-F041-B25D-43AE99BB3F9C}">
      <dgm:prSet/>
      <dgm:spPr/>
      <dgm:t>
        <a:bodyPr/>
        <a:lstStyle/>
        <a:p>
          <a:endParaRPr lang="en-US"/>
        </a:p>
      </dgm:t>
    </dgm:pt>
    <dgm:pt modelId="{F8147C87-C801-C44B-8203-1CC1DB9FDBD0}" type="parTrans" cxnId="{C0918D91-75BC-F041-B25D-43AE99BB3F9C}">
      <dgm:prSet/>
      <dgm:spPr/>
      <dgm:t>
        <a:bodyPr/>
        <a:lstStyle/>
        <a:p>
          <a:endParaRPr lang="en-US"/>
        </a:p>
      </dgm:t>
    </dgm:pt>
    <dgm:pt modelId="{2E702A8C-B4E5-3E43-83BA-590FD42662C7}" type="pres">
      <dgm:prSet presAssocID="{0E70A146-71BC-444C-9689-F1A147C1BC32}" presName="Name0" presStyleCnt="0">
        <dgm:presLayoutVars>
          <dgm:chMax val="7"/>
          <dgm:chPref val="7"/>
          <dgm:dir/>
        </dgm:presLayoutVars>
      </dgm:prSet>
      <dgm:spPr/>
    </dgm:pt>
    <dgm:pt modelId="{BFF049EB-E40A-F548-BDE9-09D592DE934E}" type="pres">
      <dgm:prSet presAssocID="{0E70A146-71BC-444C-9689-F1A147C1BC32}" presName="Name1" presStyleCnt="0"/>
      <dgm:spPr/>
    </dgm:pt>
    <dgm:pt modelId="{A90E0812-368A-E741-8C4E-5FBC82AEDC0D}" type="pres">
      <dgm:prSet presAssocID="{0E70A146-71BC-444C-9689-F1A147C1BC32}" presName="cycle" presStyleCnt="0"/>
      <dgm:spPr/>
    </dgm:pt>
    <dgm:pt modelId="{E332E2C6-9F11-344C-A0FE-BF70B47AB694}" type="pres">
      <dgm:prSet presAssocID="{0E70A146-71BC-444C-9689-F1A147C1BC32}" presName="srcNode" presStyleLbl="node1" presStyleIdx="0" presStyleCnt="3"/>
      <dgm:spPr/>
    </dgm:pt>
    <dgm:pt modelId="{F6EB9F4D-5963-B845-81D5-80BBCD0BFEF6}" type="pres">
      <dgm:prSet presAssocID="{0E70A146-71BC-444C-9689-F1A147C1BC32}" presName="conn" presStyleLbl="parChTrans1D2" presStyleIdx="0" presStyleCnt="1"/>
      <dgm:spPr/>
    </dgm:pt>
    <dgm:pt modelId="{E5F60982-9681-454D-9A2F-EBA46DCEAF21}" type="pres">
      <dgm:prSet presAssocID="{0E70A146-71BC-444C-9689-F1A147C1BC32}" presName="extraNode" presStyleLbl="node1" presStyleIdx="0" presStyleCnt="3"/>
      <dgm:spPr/>
    </dgm:pt>
    <dgm:pt modelId="{97CEB260-EB1F-8248-8FF0-2EEDCBBA1144}" type="pres">
      <dgm:prSet presAssocID="{0E70A146-71BC-444C-9689-F1A147C1BC32}" presName="dstNode" presStyleLbl="node1" presStyleIdx="0" presStyleCnt="3"/>
      <dgm:spPr/>
    </dgm:pt>
    <dgm:pt modelId="{149DC1B9-2928-3A4D-A1BB-FCEB4FA5580B}" type="pres">
      <dgm:prSet presAssocID="{D512AC1F-CF89-2744-851F-F7AC889D27E4}" presName="text_1" presStyleLbl="node1" presStyleIdx="0" presStyleCnt="3">
        <dgm:presLayoutVars>
          <dgm:bulletEnabled val="1"/>
        </dgm:presLayoutVars>
      </dgm:prSet>
      <dgm:spPr/>
    </dgm:pt>
    <dgm:pt modelId="{0D31DD3C-465E-EC47-ABCD-DC61097B3349}" type="pres">
      <dgm:prSet presAssocID="{D512AC1F-CF89-2744-851F-F7AC889D27E4}" presName="accent_1" presStyleCnt="0"/>
      <dgm:spPr/>
    </dgm:pt>
    <dgm:pt modelId="{85200733-0BB1-B447-9518-0C9838474F55}" type="pres">
      <dgm:prSet presAssocID="{D512AC1F-CF89-2744-851F-F7AC889D27E4}" presName="accentRepeatNode" presStyleLbl="solidFgAcc1" presStyleIdx="0" presStyleCnt="3"/>
      <dgm:spPr/>
    </dgm:pt>
    <dgm:pt modelId="{19E12488-E248-684A-BECE-FE2D99B4D4A3}" type="pres">
      <dgm:prSet presAssocID="{4D45FBAD-CEB2-C946-A5DF-4272597CD8AE}" presName="text_2" presStyleLbl="node1" presStyleIdx="1" presStyleCnt="3">
        <dgm:presLayoutVars>
          <dgm:bulletEnabled val="1"/>
        </dgm:presLayoutVars>
      </dgm:prSet>
      <dgm:spPr/>
    </dgm:pt>
    <dgm:pt modelId="{0991950A-DE60-1144-834D-45040448A25B}" type="pres">
      <dgm:prSet presAssocID="{4D45FBAD-CEB2-C946-A5DF-4272597CD8AE}" presName="accent_2" presStyleCnt="0"/>
      <dgm:spPr/>
    </dgm:pt>
    <dgm:pt modelId="{9195710E-33C7-2E42-B743-30ED83A31511}" type="pres">
      <dgm:prSet presAssocID="{4D45FBAD-CEB2-C946-A5DF-4272597CD8AE}" presName="accentRepeatNode" presStyleLbl="solidFgAcc1" presStyleIdx="1" presStyleCnt="3"/>
      <dgm:spPr/>
    </dgm:pt>
    <dgm:pt modelId="{16091601-ABB7-CB40-80EA-2764D497BC29}" type="pres">
      <dgm:prSet presAssocID="{0F72E216-6A4D-A04D-AC7F-73527F05032C}" presName="text_3" presStyleLbl="node1" presStyleIdx="2" presStyleCnt="3">
        <dgm:presLayoutVars>
          <dgm:bulletEnabled val="1"/>
        </dgm:presLayoutVars>
      </dgm:prSet>
      <dgm:spPr/>
    </dgm:pt>
    <dgm:pt modelId="{92ADEC28-282F-1F47-9E23-BF39D8E45481}" type="pres">
      <dgm:prSet presAssocID="{0F72E216-6A4D-A04D-AC7F-73527F05032C}" presName="accent_3" presStyleCnt="0"/>
      <dgm:spPr/>
    </dgm:pt>
    <dgm:pt modelId="{853D32FA-2714-D648-A545-4AD7D205AC26}" type="pres">
      <dgm:prSet presAssocID="{0F72E216-6A4D-A04D-AC7F-73527F05032C}" presName="accentRepeatNode" presStyleLbl="solidFgAcc1" presStyleIdx="2" presStyleCnt="3"/>
      <dgm:spPr/>
    </dgm:pt>
  </dgm:ptLst>
  <dgm:cxnLst>
    <dgm:cxn modelId="{A79E9A00-C2A3-4944-BD29-6E89558392BC}" type="presOf" srcId="{0E70A146-71BC-444C-9689-F1A147C1BC32}" destId="{2E702A8C-B4E5-3E43-83BA-590FD42662C7}" srcOrd="0" destOrd="0" presId="urn:microsoft.com/office/officeart/2008/layout/VerticalCurvedList"/>
    <dgm:cxn modelId="{50915E46-7AEA-1345-8527-40BE86EF116F}" type="presOf" srcId="{0F1966CD-BD0D-9647-A363-0C906C978D9D}" destId="{F6EB9F4D-5963-B845-81D5-80BBCD0BFEF6}" srcOrd="0" destOrd="0" presId="urn:microsoft.com/office/officeart/2008/layout/VerticalCurvedList"/>
    <dgm:cxn modelId="{B00E0480-1BF3-6642-A31E-CEF5CFB5C46B}" srcId="{0E70A146-71BC-444C-9689-F1A147C1BC32}" destId="{D512AC1F-CF89-2744-851F-F7AC889D27E4}" srcOrd="0" destOrd="0" parTransId="{70EAE8AE-DE98-EA4C-9FA7-CF1912E3170A}" sibTransId="{0F1966CD-BD0D-9647-A363-0C906C978D9D}"/>
    <dgm:cxn modelId="{C0918D91-75BC-F041-B25D-43AE99BB3F9C}" srcId="{0E70A146-71BC-444C-9689-F1A147C1BC32}" destId="{4D45FBAD-CEB2-C946-A5DF-4272597CD8AE}" srcOrd="1" destOrd="0" parTransId="{F8147C87-C801-C44B-8203-1CC1DB9FDBD0}" sibTransId="{D70790B2-82C3-AE4E-A8EA-6968DCE1F7FF}"/>
    <dgm:cxn modelId="{2E2430A5-FD55-B448-B3B1-FBA7C2C56BA6}" srcId="{0E70A146-71BC-444C-9689-F1A147C1BC32}" destId="{0F72E216-6A4D-A04D-AC7F-73527F05032C}" srcOrd="2" destOrd="0" parTransId="{38C9EE9B-6D83-724A-A495-2C577B39F4DB}" sibTransId="{A6313270-C50B-F244-AAF9-5D2EEDBAB96F}"/>
    <dgm:cxn modelId="{BCEB3FBF-B7C9-044C-B9A4-4AAA4DFB87B5}" type="presOf" srcId="{0F72E216-6A4D-A04D-AC7F-73527F05032C}" destId="{16091601-ABB7-CB40-80EA-2764D497BC29}" srcOrd="0" destOrd="0" presId="urn:microsoft.com/office/officeart/2008/layout/VerticalCurvedList"/>
    <dgm:cxn modelId="{A33EA9CA-EB75-CA44-BBEE-56FA54AF2335}" type="presOf" srcId="{4D45FBAD-CEB2-C946-A5DF-4272597CD8AE}" destId="{19E12488-E248-684A-BECE-FE2D99B4D4A3}" srcOrd="0" destOrd="0" presId="urn:microsoft.com/office/officeart/2008/layout/VerticalCurvedList"/>
    <dgm:cxn modelId="{64F92CEE-916E-A947-9BAA-DA87E5FB6200}" type="presOf" srcId="{D512AC1F-CF89-2744-851F-F7AC889D27E4}" destId="{149DC1B9-2928-3A4D-A1BB-FCEB4FA5580B}" srcOrd="0" destOrd="0" presId="urn:microsoft.com/office/officeart/2008/layout/VerticalCurvedList"/>
    <dgm:cxn modelId="{2FBC7F2A-3B96-2A42-91FF-BAFA9E6E1213}" type="presParOf" srcId="{2E702A8C-B4E5-3E43-83BA-590FD42662C7}" destId="{BFF049EB-E40A-F548-BDE9-09D592DE934E}" srcOrd="0" destOrd="0" presId="urn:microsoft.com/office/officeart/2008/layout/VerticalCurvedList"/>
    <dgm:cxn modelId="{1CC796DF-5C25-C843-9F99-272EB5A273C7}" type="presParOf" srcId="{BFF049EB-E40A-F548-BDE9-09D592DE934E}" destId="{A90E0812-368A-E741-8C4E-5FBC82AEDC0D}" srcOrd="0" destOrd="0" presId="urn:microsoft.com/office/officeart/2008/layout/VerticalCurvedList"/>
    <dgm:cxn modelId="{425A0377-4D81-7041-BF4D-ADC06D58DF48}" type="presParOf" srcId="{A90E0812-368A-E741-8C4E-5FBC82AEDC0D}" destId="{E332E2C6-9F11-344C-A0FE-BF70B47AB694}" srcOrd="0" destOrd="0" presId="urn:microsoft.com/office/officeart/2008/layout/VerticalCurvedList"/>
    <dgm:cxn modelId="{D80C0264-AEDC-4E44-9D43-5420E5BC99FA}" type="presParOf" srcId="{A90E0812-368A-E741-8C4E-5FBC82AEDC0D}" destId="{F6EB9F4D-5963-B845-81D5-80BBCD0BFEF6}" srcOrd="1" destOrd="0" presId="urn:microsoft.com/office/officeart/2008/layout/VerticalCurvedList"/>
    <dgm:cxn modelId="{63A6A527-1DA9-654E-B668-88D367A79FD4}" type="presParOf" srcId="{A90E0812-368A-E741-8C4E-5FBC82AEDC0D}" destId="{E5F60982-9681-454D-9A2F-EBA46DCEAF21}" srcOrd="2" destOrd="0" presId="urn:microsoft.com/office/officeart/2008/layout/VerticalCurvedList"/>
    <dgm:cxn modelId="{3B2E8CF8-5CF4-6A42-B3F0-E75E0D3A5D6B}" type="presParOf" srcId="{A90E0812-368A-E741-8C4E-5FBC82AEDC0D}" destId="{97CEB260-EB1F-8248-8FF0-2EEDCBBA1144}" srcOrd="3" destOrd="0" presId="urn:microsoft.com/office/officeart/2008/layout/VerticalCurvedList"/>
    <dgm:cxn modelId="{C6C171E0-9A73-0B4E-8792-45690814E6D1}" type="presParOf" srcId="{BFF049EB-E40A-F548-BDE9-09D592DE934E}" destId="{149DC1B9-2928-3A4D-A1BB-FCEB4FA5580B}" srcOrd="1" destOrd="0" presId="urn:microsoft.com/office/officeart/2008/layout/VerticalCurvedList"/>
    <dgm:cxn modelId="{BB0F377B-89D0-BC4A-80F4-5F68C78C04FA}" type="presParOf" srcId="{BFF049EB-E40A-F548-BDE9-09D592DE934E}" destId="{0D31DD3C-465E-EC47-ABCD-DC61097B3349}" srcOrd="2" destOrd="0" presId="urn:microsoft.com/office/officeart/2008/layout/VerticalCurvedList"/>
    <dgm:cxn modelId="{FDD1EC4A-C970-9147-B767-442D4E54F265}" type="presParOf" srcId="{0D31DD3C-465E-EC47-ABCD-DC61097B3349}" destId="{85200733-0BB1-B447-9518-0C9838474F55}" srcOrd="0" destOrd="0" presId="urn:microsoft.com/office/officeart/2008/layout/VerticalCurvedList"/>
    <dgm:cxn modelId="{2346D380-36D9-A44C-B5CF-A9629F88B90B}" type="presParOf" srcId="{BFF049EB-E40A-F548-BDE9-09D592DE934E}" destId="{19E12488-E248-684A-BECE-FE2D99B4D4A3}" srcOrd="3" destOrd="0" presId="urn:microsoft.com/office/officeart/2008/layout/VerticalCurvedList"/>
    <dgm:cxn modelId="{C066180B-37FB-6345-BA04-8CBF73E32B13}" type="presParOf" srcId="{BFF049EB-E40A-F548-BDE9-09D592DE934E}" destId="{0991950A-DE60-1144-834D-45040448A25B}" srcOrd="4" destOrd="0" presId="urn:microsoft.com/office/officeart/2008/layout/VerticalCurvedList"/>
    <dgm:cxn modelId="{8B71A9DE-F2D0-5743-99D9-B8A0C50DA3E0}" type="presParOf" srcId="{0991950A-DE60-1144-834D-45040448A25B}" destId="{9195710E-33C7-2E42-B743-30ED83A31511}" srcOrd="0" destOrd="0" presId="urn:microsoft.com/office/officeart/2008/layout/VerticalCurvedList"/>
    <dgm:cxn modelId="{AC58B413-4B07-7C48-A2AF-A754B5702A68}" type="presParOf" srcId="{BFF049EB-E40A-F548-BDE9-09D592DE934E}" destId="{16091601-ABB7-CB40-80EA-2764D497BC29}" srcOrd="5" destOrd="0" presId="urn:microsoft.com/office/officeart/2008/layout/VerticalCurvedList"/>
    <dgm:cxn modelId="{47B80A51-DAF4-474C-A500-2D1BE7D66660}" type="presParOf" srcId="{BFF049EB-E40A-F548-BDE9-09D592DE934E}" destId="{92ADEC28-282F-1F47-9E23-BF39D8E45481}" srcOrd="6" destOrd="0" presId="urn:microsoft.com/office/officeart/2008/layout/VerticalCurvedList"/>
    <dgm:cxn modelId="{850780A9-F75A-A34A-B74B-1F597E4A95C2}" type="presParOf" srcId="{92ADEC28-282F-1F47-9E23-BF39D8E45481}" destId="{853D32FA-2714-D648-A545-4AD7D205AC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76D23-6B9A-7C4B-8307-81B5FB39A51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8B0F62-A49A-AF45-9B00-AA845C2615CE}">
      <dgm:prSet/>
      <dgm:spPr>
        <a:solidFill>
          <a:schemeClr val="bg1"/>
        </a:solidFill>
      </dgm:spPr>
      <dgm:t>
        <a:bodyPr/>
        <a:lstStyle/>
        <a:p>
          <a:pPr algn="l"/>
          <a:r>
            <a:rPr lang="en-US" b="1" dirty="0">
              <a:solidFill>
                <a:srgbClr val="FE585E"/>
              </a:solidFill>
            </a:rPr>
            <a:t>What is the earning potential for hosting in Portland?</a:t>
          </a:r>
        </a:p>
      </dgm:t>
    </dgm:pt>
    <dgm:pt modelId="{EE4A11FC-8187-304A-B06A-E57EB943C573}" type="parTrans" cxnId="{FBB07F7E-3A37-0A4E-BBD5-AD6DF526982A}">
      <dgm:prSet/>
      <dgm:spPr/>
      <dgm:t>
        <a:bodyPr/>
        <a:lstStyle/>
        <a:p>
          <a:endParaRPr lang="en-US"/>
        </a:p>
      </dgm:t>
    </dgm:pt>
    <dgm:pt modelId="{2874DC68-C035-0546-8E9D-14ACCF1B6F78}" type="sibTrans" cxnId="{FBB07F7E-3A37-0A4E-BBD5-AD6DF526982A}">
      <dgm:prSet/>
      <dgm:spPr/>
      <dgm:t>
        <a:bodyPr/>
        <a:lstStyle/>
        <a:p>
          <a:endParaRPr lang="en-US"/>
        </a:p>
      </dgm:t>
    </dgm:pt>
    <dgm:pt modelId="{1B5B41C4-C11F-7344-8373-3680E58B7D5D}">
      <dgm:prSet/>
      <dgm:spPr>
        <a:solidFill>
          <a:schemeClr val="bg1"/>
        </a:solidFill>
      </dgm:spPr>
      <dgm:t>
        <a:bodyPr/>
        <a:lstStyle/>
        <a:p>
          <a:pPr algn="l"/>
          <a:r>
            <a:rPr lang="en-US" b="1" dirty="0">
              <a:solidFill>
                <a:srgbClr val="FE585E"/>
              </a:solidFill>
            </a:rPr>
            <a:t>What circumstances contribute to larger revenue? </a:t>
          </a:r>
        </a:p>
      </dgm:t>
    </dgm:pt>
    <dgm:pt modelId="{E30CF7DF-8207-6942-8BDE-931E618A48FC}" type="parTrans" cxnId="{692E2AFF-C232-2C4B-9C3B-1722BF304439}">
      <dgm:prSet/>
      <dgm:spPr/>
      <dgm:t>
        <a:bodyPr/>
        <a:lstStyle/>
        <a:p>
          <a:endParaRPr lang="en-US"/>
        </a:p>
      </dgm:t>
    </dgm:pt>
    <dgm:pt modelId="{465F4B8B-F434-6B49-B206-718439B5D84E}" type="sibTrans" cxnId="{692E2AFF-C232-2C4B-9C3B-1722BF304439}">
      <dgm:prSet/>
      <dgm:spPr/>
      <dgm:t>
        <a:bodyPr/>
        <a:lstStyle/>
        <a:p>
          <a:endParaRPr lang="en-US"/>
        </a:p>
      </dgm:t>
    </dgm:pt>
    <dgm:pt modelId="{76F53F5F-3B90-ED4A-A451-84C131B10FC1}" type="pres">
      <dgm:prSet presAssocID="{CE176D23-6B9A-7C4B-8307-81B5FB39A51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E1A9ACF-DF9D-2E4A-8D1A-22FBE9E86CE0}" type="pres">
      <dgm:prSet presAssocID="{EA8B0F62-A49A-AF45-9B00-AA845C2615CE}" presName="circle1" presStyleLbl="node1" presStyleIdx="0" presStyleCnt="2"/>
      <dgm:spPr/>
    </dgm:pt>
    <dgm:pt modelId="{2042C738-3B13-8D4B-83E1-89136C0F227D}" type="pres">
      <dgm:prSet presAssocID="{EA8B0F62-A49A-AF45-9B00-AA845C2615CE}" presName="space" presStyleCnt="0"/>
      <dgm:spPr/>
    </dgm:pt>
    <dgm:pt modelId="{0CC9F474-1A19-3D40-96EE-13B805C24D67}" type="pres">
      <dgm:prSet presAssocID="{EA8B0F62-A49A-AF45-9B00-AA845C2615CE}" presName="rect1" presStyleLbl="alignAcc1" presStyleIdx="0" presStyleCnt="2"/>
      <dgm:spPr/>
    </dgm:pt>
    <dgm:pt modelId="{CE694300-7CD4-5542-97D3-19C4B742197A}" type="pres">
      <dgm:prSet presAssocID="{1B5B41C4-C11F-7344-8373-3680E58B7D5D}" presName="vertSpace2" presStyleLbl="node1" presStyleIdx="0" presStyleCnt="2"/>
      <dgm:spPr/>
    </dgm:pt>
    <dgm:pt modelId="{EF7D96ED-AC8F-E541-B15E-02945377E93C}" type="pres">
      <dgm:prSet presAssocID="{1B5B41C4-C11F-7344-8373-3680E58B7D5D}" presName="circle2" presStyleLbl="node1" presStyleIdx="1" presStyleCnt="2"/>
      <dgm:spPr/>
    </dgm:pt>
    <dgm:pt modelId="{69D6070E-D42F-834B-ADB3-68309B14645D}" type="pres">
      <dgm:prSet presAssocID="{1B5B41C4-C11F-7344-8373-3680E58B7D5D}" presName="rect2" presStyleLbl="alignAcc1" presStyleIdx="1" presStyleCnt="2"/>
      <dgm:spPr/>
    </dgm:pt>
    <dgm:pt modelId="{51C551D7-7234-134A-9BDB-ECE49D192ED3}" type="pres">
      <dgm:prSet presAssocID="{EA8B0F62-A49A-AF45-9B00-AA845C2615CE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902ED2DE-0D5F-6947-B77D-13621CC99D7F}" type="pres">
      <dgm:prSet presAssocID="{1B5B41C4-C11F-7344-8373-3680E58B7D5D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3036081A-B880-8740-AAD0-A889ECBBF6ED}" type="presOf" srcId="{1B5B41C4-C11F-7344-8373-3680E58B7D5D}" destId="{69D6070E-D42F-834B-ADB3-68309B14645D}" srcOrd="0" destOrd="0" presId="urn:microsoft.com/office/officeart/2005/8/layout/target3"/>
    <dgm:cxn modelId="{CFB87930-85E3-064A-8E62-3FB2629199A9}" type="presOf" srcId="{CE176D23-6B9A-7C4B-8307-81B5FB39A514}" destId="{76F53F5F-3B90-ED4A-A451-84C131B10FC1}" srcOrd="0" destOrd="0" presId="urn:microsoft.com/office/officeart/2005/8/layout/target3"/>
    <dgm:cxn modelId="{DADFAE41-0205-AD44-B594-BE0B0DC82197}" type="presOf" srcId="{1B5B41C4-C11F-7344-8373-3680E58B7D5D}" destId="{902ED2DE-0D5F-6947-B77D-13621CC99D7F}" srcOrd="1" destOrd="0" presId="urn:microsoft.com/office/officeart/2005/8/layout/target3"/>
    <dgm:cxn modelId="{FBB07F7E-3A37-0A4E-BBD5-AD6DF526982A}" srcId="{CE176D23-6B9A-7C4B-8307-81B5FB39A514}" destId="{EA8B0F62-A49A-AF45-9B00-AA845C2615CE}" srcOrd="0" destOrd="0" parTransId="{EE4A11FC-8187-304A-B06A-E57EB943C573}" sibTransId="{2874DC68-C035-0546-8E9D-14ACCF1B6F78}"/>
    <dgm:cxn modelId="{D648BDB5-186E-F045-AF5C-9022ECB75301}" type="presOf" srcId="{EA8B0F62-A49A-AF45-9B00-AA845C2615CE}" destId="{51C551D7-7234-134A-9BDB-ECE49D192ED3}" srcOrd="1" destOrd="0" presId="urn:microsoft.com/office/officeart/2005/8/layout/target3"/>
    <dgm:cxn modelId="{B2336DD0-A64F-2448-9B81-041088A56533}" type="presOf" srcId="{EA8B0F62-A49A-AF45-9B00-AA845C2615CE}" destId="{0CC9F474-1A19-3D40-96EE-13B805C24D67}" srcOrd="0" destOrd="0" presId="urn:microsoft.com/office/officeart/2005/8/layout/target3"/>
    <dgm:cxn modelId="{692E2AFF-C232-2C4B-9C3B-1722BF304439}" srcId="{CE176D23-6B9A-7C4B-8307-81B5FB39A514}" destId="{1B5B41C4-C11F-7344-8373-3680E58B7D5D}" srcOrd="1" destOrd="0" parTransId="{E30CF7DF-8207-6942-8BDE-931E618A48FC}" sibTransId="{465F4B8B-F434-6B49-B206-718439B5D84E}"/>
    <dgm:cxn modelId="{D0E71557-6965-E74E-AA1A-7D9E6311FE73}" type="presParOf" srcId="{76F53F5F-3B90-ED4A-A451-84C131B10FC1}" destId="{7E1A9ACF-DF9D-2E4A-8D1A-22FBE9E86CE0}" srcOrd="0" destOrd="0" presId="urn:microsoft.com/office/officeart/2005/8/layout/target3"/>
    <dgm:cxn modelId="{6E3DA14D-966D-A247-BB75-54C09FA8D752}" type="presParOf" srcId="{76F53F5F-3B90-ED4A-A451-84C131B10FC1}" destId="{2042C738-3B13-8D4B-83E1-89136C0F227D}" srcOrd="1" destOrd="0" presId="urn:microsoft.com/office/officeart/2005/8/layout/target3"/>
    <dgm:cxn modelId="{ADB98E75-A49A-0345-9674-6C933C695EC3}" type="presParOf" srcId="{76F53F5F-3B90-ED4A-A451-84C131B10FC1}" destId="{0CC9F474-1A19-3D40-96EE-13B805C24D67}" srcOrd="2" destOrd="0" presId="urn:microsoft.com/office/officeart/2005/8/layout/target3"/>
    <dgm:cxn modelId="{6BD64557-CFE4-9747-9259-98673EB8327C}" type="presParOf" srcId="{76F53F5F-3B90-ED4A-A451-84C131B10FC1}" destId="{CE694300-7CD4-5542-97D3-19C4B742197A}" srcOrd="3" destOrd="0" presId="urn:microsoft.com/office/officeart/2005/8/layout/target3"/>
    <dgm:cxn modelId="{D7D784D8-C311-D241-8516-6D3598238563}" type="presParOf" srcId="{76F53F5F-3B90-ED4A-A451-84C131B10FC1}" destId="{EF7D96ED-AC8F-E541-B15E-02945377E93C}" srcOrd="4" destOrd="0" presId="urn:microsoft.com/office/officeart/2005/8/layout/target3"/>
    <dgm:cxn modelId="{6CD46E22-7FEC-E349-A1D5-A9279F252312}" type="presParOf" srcId="{76F53F5F-3B90-ED4A-A451-84C131B10FC1}" destId="{69D6070E-D42F-834B-ADB3-68309B14645D}" srcOrd="5" destOrd="0" presId="urn:microsoft.com/office/officeart/2005/8/layout/target3"/>
    <dgm:cxn modelId="{1399D072-DC22-8748-B7EB-D90809722632}" type="presParOf" srcId="{76F53F5F-3B90-ED4A-A451-84C131B10FC1}" destId="{51C551D7-7234-134A-9BDB-ECE49D192ED3}" srcOrd="6" destOrd="0" presId="urn:microsoft.com/office/officeart/2005/8/layout/target3"/>
    <dgm:cxn modelId="{FAD35CD9-8EF5-BC44-843E-A324B12337D9}" type="presParOf" srcId="{76F53F5F-3B90-ED4A-A451-84C131B10FC1}" destId="{902ED2DE-0D5F-6947-B77D-13621CC99D7F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2C058-8DC9-7D47-8016-763F352F7AF6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9A65EA-2562-1848-8CD4-C67E9C182BDB}">
      <dgm:prSet phldrT="[Text]"/>
      <dgm:spPr/>
      <dgm:t>
        <a:bodyPr/>
        <a:lstStyle/>
        <a:p>
          <a:r>
            <a:rPr lang="en-US" b="1" dirty="0"/>
            <a:t>Downtown</a:t>
          </a:r>
        </a:p>
      </dgm:t>
    </dgm:pt>
    <dgm:pt modelId="{9FB0B4A2-5A85-1040-8FAF-5AE4A8CF24FD}" type="parTrans" cxnId="{6BEE1B09-A39E-2C46-834D-0C213AD6C7F6}">
      <dgm:prSet/>
      <dgm:spPr/>
      <dgm:t>
        <a:bodyPr/>
        <a:lstStyle/>
        <a:p>
          <a:endParaRPr lang="en-US"/>
        </a:p>
      </dgm:t>
    </dgm:pt>
    <dgm:pt modelId="{E76B66FE-CAA9-3745-87DD-0B610EBB1147}" type="sibTrans" cxnId="{6BEE1B09-A39E-2C46-834D-0C213AD6C7F6}">
      <dgm:prSet/>
      <dgm:spPr/>
      <dgm:t>
        <a:bodyPr/>
        <a:lstStyle/>
        <a:p>
          <a:endParaRPr lang="en-US"/>
        </a:p>
      </dgm:t>
    </dgm:pt>
    <dgm:pt modelId="{E93F2771-DA3F-C544-BB6E-0F3E102D6A0D}">
      <dgm:prSet phldrT="[Text]"/>
      <dgm:spPr/>
      <dgm:t>
        <a:bodyPr/>
        <a:lstStyle/>
        <a:p>
          <a:r>
            <a:rPr lang="en-US" b="1" dirty="0"/>
            <a:t>Crime</a:t>
          </a:r>
        </a:p>
      </dgm:t>
    </dgm:pt>
    <dgm:pt modelId="{40ED7987-A559-134D-B1DF-CB83CF575BBB}" type="parTrans" cxnId="{56991A2C-61F6-A748-BBF3-DF0E2E56BFD3}">
      <dgm:prSet/>
      <dgm:spPr/>
      <dgm:t>
        <a:bodyPr/>
        <a:lstStyle/>
        <a:p>
          <a:endParaRPr lang="en-US"/>
        </a:p>
      </dgm:t>
    </dgm:pt>
    <dgm:pt modelId="{0109FC8F-086C-7C42-91F3-298C74D5E0AE}" type="sibTrans" cxnId="{56991A2C-61F6-A748-BBF3-DF0E2E56BFD3}">
      <dgm:prSet/>
      <dgm:spPr/>
      <dgm:t>
        <a:bodyPr/>
        <a:lstStyle/>
        <a:p>
          <a:endParaRPr lang="en-US"/>
        </a:p>
      </dgm:t>
    </dgm:pt>
    <dgm:pt modelId="{9F6B462C-EA97-1145-B7E1-2753FFBE7A71}">
      <dgm:prSet phldrT="[Text]"/>
      <dgm:spPr/>
      <dgm:t>
        <a:bodyPr/>
        <a:lstStyle/>
        <a:p>
          <a:r>
            <a:rPr lang="en-US" b="1" dirty="0"/>
            <a:t>Parks</a:t>
          </a:r>
        </a:p>
      </dgm:t>
    </dgm:pt>
    <dgm:pt modelId="{E2F6381F-9CDB-E74B-96C7-41FE07C685C4}" type="parTrans" cxnId="{61830E0C-A23F-354F-9E3E-1EFDA963B44D}">
      <dgm:prSet/>
      <dgm:spPr/>
      <dgm:t>
        <a:bodyPr/>
        <a:lstStyle/>
        <a:p>
          <a:endParaRPr lang="en-US"/>
        </a:p>
      </dgm:t>
    </dgm:pt>
    <dgm:pt modelId="{64CFF2AD-1F24-9942-8CEE-E9F0B3841AC5}" type="sibTrans" cxnId="{61830E0C-A23F-354F-9E3E-1EFDA963B44D}">
      <dgm:prSet/>
      <dgm:spPr/>
      <dgm:t>
        <a:bodyPr/>
        <a:lstStyle/>
        <a:p>
          <a:endParaRPr lang="en-US"/>
        </a:p>
      </dgm:t>
    </dgm:pt>
    <dgm:pt modelId="{6E78EBE9-4138-1C4A-85A9-35BD9C0B2988}" type="pres">
      <dgm:prSet presAssocID="{1452C058-8DC9-7D47-8016-763F352F7AF6}" presName="Name0" presStyleCnt="0">
        <dgm:presLayoutVars>
          <dgm:chMax val="21"/>
          <dgm:chPref val="21"/>
        </dgm:presLayoutVars>
      </dgm:prSet>
      <dgm:spPr/>
    </dgm:pt>
    <dgm:pt modelId="{FC9D49CF-768C-4748-96ED-66F55B561D5C}" type="pres">
      <dgm:prSet presAssocID="{E99A65EA-2562-1848-8CD4-C67E9C182BDB}" presName="text1" presStyleCnt="0"/>
      <dgm:spPr/>
    </dgm:pt>
    <dgm:pt modelId="{CA6D60B2-4B23-8443-AEA9-353D526D1ED4}" type="pres">
      <dgm:prSet presAssocID="{E99A65EA-2562-1848-8CD4-C67E9C182BDB}" presName="textRepeatNode" presStyleLbl="alignNode1" presStyleIdx="0" presStyleCnt="3" custScaleX="90678" custScaleY="89729" custLinFactNeighborX="7236" custLinFactNeighborY="-118">
        <dgm:presLayoutVars>
          <dgm:chMax val="0"/>
          <dgm:chPref val="0"/>
          <dgm:bulletEnabled val="1"/>
        </dgm:presLayoutVars>
      </dgm:prSet>
      <dgm:spPr/>
    </dgm:pt>
    <dgm:pt modelId="{1D5AF868-DBA5-D149-AE16-D39EA9741C94}" type="pres">
      <dgm:prSet presAssocID="{E99A65EA-2562-1848-8CD4-C67E9C182BDB}" presName="textaccent1" presStyleCnt="0"/>
      <dgm:spPr/>
    </dgm:pt>
    <dgm:pt modelId="{31441D0A-1B6E-2D47-BC72-5279A49BAEAC}" type="pres">
      <dgm:prSet presAssocID="{E99A65EA-2562-1848-8CD4-C67E9C182BDB}" presName="accentRepeatNode" presStyleLbl="solidAlignAcc1" presStyleIdx="0" presStyleCnt="6" custLinFactNeighborX="49974" custLinFactNeighborY="45879"/>
      <dgm:spPr>
        <a:solidFill>
          <a:srgbClr val="FE585E"/>
        </a:solidFill>
      </dgm:spPr>
    </dgm:pt>
    <dgm:pt modelId="{9D69FC2C-D4AA-BE40-882E-B449984EE450}" type="pres">
      <dgm:prSet presAssocID="{E76B66FE-CAA9-3745-87DD-0B610EBB1147}" presName="image1" presStyleCnt="0"/>
      <dgm:spPr/>
    </dgm:pt>
    <dgm:pt modelId="{6A0BF345-F662-6B42-826A-C8E3933160E5}" type="pres">
      <dgm:prSet presAssocID="{E76B66FE-CAA9-3745-87DD-0B610EBB1147}" presName="imageRepeatNode" presStyleLbl="alignAcc1" presStyleIdx="0" presStyleCnt="3" custScaleX="118720" custScaleY="103420" custLinFactNeighborX="1964" custLinFactNeighborY="8311"/>
      <dgm:spPr/>
    </dgm:pt>
    <dgm:pt modelId="{4E986DC4-46AA-884D-AA4D-5235C8C9D844}" type="pres">
      <dgm:prSet presAssocID="{E76B66FE-CAA9-3745-87DD-0B610EBB1147}" presName="imageaccent1" presStyleCnt="0"/>
      <dgm:spPr/>
    </dgm:pt>
    <dgm:pt modelId="{BC04831A-FACB-8542-A5F5-662A1374077D}" type="pres">
      <dgm:prSet presAssocID="{E76B66FE-CAA9-3745-87DD-0B610EBB1147}" presName="accentRepeatNode" presStyleLbl="solidAlignAcc1" presStyleIdx="1" presStyleCnt="6" custLinFactX="15185" custLinFactY="11910" custLinFactNeighborX="100000" custLinFactNeighborY="100000"/>
      <dgm:spPr>
        <a:solidFill>
          <a:srgbClr val="FE585E"/>
        </a:solidFill>
      </dgm:spPr>
    </dgm:pt>
    <dgm:pt modelId="{63030C22-6A21-F548-8930-FE3B88CB0E24}" type="pres">
      <dgm:prSet presAssocID="{E93F2771-DA3F-C544-BB6E-0F3E102D6A0D}" presName="text2" presStyleCnt="0"/>
      <dgm:spPr/>
    </dgm:pt>
    <dgm:pt modelId="{25DFA9C9-C738-D144-A335-B320D93A990F}" type="pres">
      <dgm:prSet presAssocID="{E93F2771-DA3F-C544-BB6E-0F3E102D6A0D}" presName="textRepeatNode" presStyleLbl="alignNode1" presStyleIdx="1" presStyleCnt="3" custScaleX="93048" custScaleY="90581" custLinFactNeighborX="814" custLinFactNeighborY="5634">
        <dgm:presLayoutVars>
          <dgm:chMax val="0"/>
          <dgm:chPref val="0"/>
          <dgm:bulletEnabled val="1"/>
        </dgm:presLayoutVars>
      </dgm:prSet>
      <dgm:spPr/>
    </dgm:pt>
    <dgm:pt modelId="{2D908228-05D9-9549-9292-2AE9BECD3E76}" type="pres">
      <dgm:prSet presAssocID="{E93F2771-DA3F-C544-BB6E-0F3E102D6A0D}" presName="textaccent2" presStyleCnt="0"/>
      <dgm:spPr/>
    </dgm:pt>
    <dgm:pt modelId="{C272D705-DA15-CE4D-A728-2222E7E1C87B}" type="pres">
      <dgm:prSet presAssocID="{E93F2771-DA3F-C544-BB6E-0F3E102D6A0D}" presName="accentRepeatNode" presStyleLbl="solidAlignAcc1" presStyleIdx="2" presStyleCnt="6" custLinFactNeighborX="10237" custLinFactNeighborY="31414"/>
      <dgm:spPr>
        <a:solidFill>
          <a:srgbClr val="FE585E"/>
        </a:solidFill>
      </dgm:spPr>
    </dgm:pt>
    <dgm:pt modelId="{1BC5E460-9706-624B-852E-2E85B107ACCC}" type="pres">
      <dgm:prSet presAssocID="{0109FC8F-086C-7C42-91F3-298C74D5E0AE}" presName="image2" presStyleCnt="0"/>
      <dgm:spPr/>
    </dgm:pt>
    <dgm:pt modelId="{6D6D7D34-FC95-B045-BD7C-E5238A86EFDB}" type="pres">
      <dgm:prSet presAssocID="{0109FC8F-086C-7C42-91F3-298C74D5E0AE}" presName="imageRepeatNode" presStyleLbl="alignAcc1" presStyleIdx="1" presStyleCnt="3" custScaleX="85574" custScaleY="92653" custLinFactNeighborX="-10874" custLinFactNeighborY="840"/>
      <dgm:spPr/>
    </dgm:pt>
    <dgm:pt modelId="{0BCE60FB-976A-354B-A030-8136284944DB}" type="pres">
      <dgm:prSet presAssocID="{0109FC8F-086C-7C42-91F3-298C74D5E0AE}" presName="imageaccent2" presStyleCnt="0"/>
      <dgm:spPr/>
    </dgm:pt>
    <dgm:pt modelId="{9497E65F-BDAE-7642-8CEE-02421FD67E3A}" type="pres">
      <dgm:prSet presAssocID="{0109FC8F-086C-7C42-91F3-298C74D5E0AE}" presName="accentRepeatNode" presStyleLbl="solidAlignAcc1" presStyleIdx="3" presStyleCnt="6" custLinFactNeighborX="-62538" custLinFactNeighborY="10456"/>
      <dgm:spPr>
        <a:solidFill>
          <a:srgbClr val="FE585E"/>
        </a:solidFill>
      </dgm:spPr>
    </dgm:pt>
    <dgm:pt modelId="{BAEAE0C9-6E11-414E-98DB-B634534463C8}" type="pres">
      <dgm:prSet presAssocID="{9F6B462C-EA97-1145-B7E1-2753FFBE7A71}" presName="text3" presStyleCnt="0"/>
      <dgm:spPr/>
    </dgm:pt>
    <dgm:pt modelId="{BCC7522C-EA32-3548-9596-650B73050E5B}" type="pres">
      <dgm:prSet presAssocID="{9F6B462C-EA97-1145-B7E1-2753FFBE7A71}" presName="textRepeatNode" presStyleLbl="alignNode1" presStyleIdx="2" presStyleCnt="3" custScaleX="96011" custScaleY="90352" custLinFactNeighborX="6546" custLinFactNeighborY="8959">
        <dgm:presLayoutVars>
          <dgm:chMax val="0"/>
          <dgm:chPref val="0"/>
          <dgm:bulletEnabled val="1"/>
        </dgm:presLayoutVars>
      </dgm:prSet>
      <dgm:spPr/>
    </dgm:pt>
    <dgm:pt modelId="{4734F5DB-94BA-224D-9771-D3EEAD740BC6}" type="pres">
      <dgm:prSet presAssocID="{9F6B462C-EA97-1145-B7E1-2753FFBE7A71}" presName="textaccent3" presStyleCnt="0"/>
      <dgm:spPr/>
    </dgm:pt>
    <dgm:pt modelId="{88B1E1F4-ED89-4446-9F96-9843555A8A43}" type="pres">
      <dgm:prSet presAssocID="{9F6B462C-EA97-1145-B7E1-2753FFBE7A71}" presName="accentRepeatNode" presStyleLbl="solidAlignAcc1" presStyleIdx="4" presStyleCnt="6" custLinFactNeighborX="99810" custLinFactNeighborY="94327"/>
      <dgm:spPr>
        <a:solidFill>
          <a:srgbClr val="FE585E"/>
        </a:solidFill>
      </dgm:spPr>
    </dgm:pt>
    <dgm:pt modelId="{192AA8B3-169D-6D4B-B526-A83F71662190}" type="pres">
      <dgm:prSet presAssocID="{64CFF2AD-1F24-9942-8CEE-E9F0B3841AC5}" presName="image3" presStyleCnt="0"/>
      <dgm:spPr/>
    </dgm:pt>
    <dgm:pt modelId="{E7E06AA9-BCE7-B240-A343-8D2D787C40E7}" type="pres">
      <dgm:prSet presAssocID="{64CFF2AD-1F24-9942-8CEE-E9F0B3841AC5}" presName="imageRepeatNode" presStyleLbl="alignAcc1" presStyleIdx="2" presStyleCnt="3" custScaleX="94519" custScaleY="91413" custLinFactNeighborX="3213" custLinFactNeighborY="15606"/>
      <dgm:spPr/>
    </dgm:pt>
    <dgm:pt modelId="{E1DE748F-63BF-9946-8FA3-4A65C23558B3}" type="pres">
      <dgm:prSet presAssocID="{64CFF2AD-1F24-9942-8CEE-E9F0B3841AC5}" presName="imageaccent3" presStyleCnt="0"/>
      <dgm:spPr/>
    </dgm:pt>
    <dgm:pt modelId="{26B3B478-A9D3-FC48-BA44-51EB12E7EF21}" type="pres">
      <dgm:prSet presAssocID="{64CFF2AD-1F24-9942-8CEE-E9F0B3841AC5}" presName="accentRepeatNode" presStyleLbl="solidAlignAcc1" presStyleIdx="5" presStyleCnt="6" custLinFactY="40934" custLinFactNeighborX="18023" custLinFactNeighborY="100000"/>
      <dgm:spPr>
        <a:solidFill>
          <a:srgbClr val="FE585E"/>
        </a:solidFill>
      </dgm:spPr>
    </dgm:pt>
  </dgm:ptLst>
  <dgm:cxnLst>
    <dgm:cxn modelId="{6BEE1B09-A39E-2C46-834D-0C213AD6C7F6}" srcId="{1452C058-8DC9-7D47-8016-763F352F7AF6}" destId="{E99A65EA-2562-1848-8CD4-C67E9C182BDB}" srcOrd="0" destOrd="0" parTransId="{9FB0B4A2-5A85-1040-8FAF-5AE4A8CF24FD}" sibTransId="{E76B66FE-CAA9-3745-87DD-0B610EBB1147}"/>
    <dgm:cxn modelId="{61830E0C-A23F-354F-9E3E-1EFDA963B44D}" srcId="{1452C058-8DC9-7D47-8016-763F352F7AF6}" destId="{9F6B462C-EA97-1145-B7E1-2753FFBE7A71}" srcOrd="2" destOrd="0" parTransId="{E2F6381F-9CDB-E74B-96C7-41FE07C685C4}" sibTransId="{64CFF2AD-1F24-9942-8CEE-E9F0B3841AC5}"/>
    <dgm:cxn modelId="{56991A2C-61F6-A748-BBF3-DF0E2E56BFD3}" srcId="{1452C058-8DC9-7D47-8016-763F352F7AF6}" destId="{E93F2771-DA3F-C544-BB6E-0F3E102D6A0D}" srcOrd="1" destOrd="0" parTransId="{40ED7987-A559-134D-B1DF-CB83CF575BBB}" sibTransId="{0109FC8F-086C-7C42-91F3-298C74D5E0AE}"/>
    <dgm:cxn modelId="{C01C6A3C-D13C-A044-BCEB-5A790BDE4B59}" type="presOf" srcId="{0109FC8F-086C-7C42-91F3-298C74D5E0AE}" destId="{6D6D7D34-FC95-B045-BD7C-E5238A86EFDB}" srcOrd="0" destOrd="0" presId="urn:microsoft.com/office/officeart/2008/layout/HexagonCluster"/>
    <dgm:cxn modelId="{1D98C23C-BF02-F04A-B95C-1869FB6DD429}" type="presOf" srcId="{9F6B462C-EA97-1145-B7E1-2753FFBE7A71}" destId="{BCC7522C-EA32-3548-9596-650B73050E5B}" srcOrd="0" destOrd="0" presId="urn:microsoft.com/office/officeart/2008/layout/HexagonCluster"/>
    <dgm:cxn modelId="{4F51E084-EDD1-E943-90BB-F75B0AC93A77}" type="presOf" srcId="{E93F2771-DA3F-C544-BB6E-0F3E102D6A0D}" destId="{25DFA9C9-C738-D144-A335-B320D93A990F}" srcOrd="0" destOrd="0" presId="urn:microsoft.com/office/officeart/2008/layout/HexagonCluster"/>
    <dgm:cxn modelId="{090124A8-2767-0C4A-9709-D6834F4EE459}" type="presOf" srcId="{64CFF2AD-1F24-9942-8CEE-E9F0B3841AC5}" destId="{E7E06AA9-BCE7-B240-A343-8D2D787C40E7}" srcOrd="0" destOrd="0" presId="urn:microsoft.com/office/officeart/2008/layout/HexagonCluster"/>
    <dgm:cxn modelId="{C04A57AC-9305-1F46-A6F7-9F00316C28F7}" type="presOf" srcId="{E76B66FE-CAA9-3745-87DD-0B610EBB1147}" destId="{6A0BF345-F662-6B42-826A-C8E3933160E5}" srcOrd="0" destOrd="0" presId="urn:microsoft.com/office/officeart/2008/layout/HexagonCluster"/>
    <dgm:cxn modelId="{B46730C6-344E-7045-AE57-64C78CE68312}" type="presOf" srcId="{E99A65EA-2562-1848-8CD4-C67E9C182BDB}" destId="{CA6D60B2-4B23-8443-AEA9-353D526D1ED4}" srcOrd="0" destOrd="0" presId="urn:microsoft.com/office/officeart/2008/layout/HexagonCluster"/>
    <dgm:cxn modelId="{551550F8-5C1A-CA44-9297-1BC85ED0E1D8}" type="presOf" srcId="{1452C058-8DC9-7D47-8016-763F352F7AF6}" destId="{6E78EBE9-4138-1C4A-85A9-35BD9C0B2988}" srcOrd="0" destOrd="0" presId="urn:microsoft.com/office/officeart/2008/layout/HexagonCluster"/>
    <dgm:cxn modelId="{98FB9358-AFFE-0642-B5AD-609CA5020B87}" type="presParOf" srcId="{6E78EBE9-4138-1C4A-85A9-35BD9C0B2988}" destId="{FC9D49CF-768C-4748-96ED-66F55B561D5C}" srcOrd="0" destOrd="0" presId="urn:microsoft.com/office/officeart/2008/layout/HexagonCluster"/>
    <dgm:cxn modelId="{087A8C80-2308-144C-8370-97805FCC6414}" type="presParOf" srcId="{FC9D49CF-768C-4748-96ED-66F55B561D5C}" destId="{CA6D60B2-4B23-8443-AEA9-353D526D1ED4}" srcOrd="0" destOrd="0" presId="urn:microsoft.com/office/officeart/2008/layout/HexagonCluster"/>
    <dgm:cxn modelId="{836BFEC9-5AB8-FA4F-8786-5ED31489EA0B}" type="presParOf" srcId="{6E78EBE9-4138-1C4A-85A9-35BD9C0B2988}" destId="{1D5AF868-DBA5-D149-AE16-D39EA9741C94}" srcOrd="1" destOrd="0" presId="urn:microsoft.com/office/officeart/2008/layout/HexagonCluster"/>
    <dgm:cxn modelId="{D2EDAD6D-BBB6-D44A-ACC3-B13CC5143815}" type="presParOf" srcId="{1D5AF868-DBA5-D149-AE16-D39EA9741C94}" destId="{31441D0A-1B6E-2D47-BC72-5279A49BAEAC}" srcOrd="0" destOrd="0" presId="urn:microsoft.com/office/officeart/2008/layout/HexagonCluster"/>
    <dgm:cxn modelId="{619CD6FC-3AB0-934B-A30F-C474D702DBE4}" type="presParOf" srcId="{6E78EBE9-4138-1C4A-85A9-35BD9C0B2988}" destId="{9D69FC2C-D4AA-BE40-882E-B449984EE450}" srcOrd="2" destOrd="0" presId="urn:microsoft.com/office/officeart/2008/layout/HexagonCluster"/>
    <dgm:cxn modelId="{5771E324-5347-A44F-A9F6-53FC5D9AF7E2}" type="presParOf" srcId="{9D69FC2C-D4AA-BE40-882E-B449984EE450}" destId="{6A0BF345-F662-6B42-826A-C8E3933160E5}" srcOrd="0" destOrd="0" presId="urn:microsoft.com/office/officeart/2008/layout/HexagonCluster"/>
    <dgm:cxn modelId="{04522740-2949-9E4F-B73D-DD656CA3D256}" type="presParOf" srcId="{6E78EBE9-4138-1C4A-85A9-35BD9C0B2988}" destId="{4E986DC4-46AA-884D-AA4D-5235C8C9D844}" srcOrd="3" destOrd="0" presId="urn:microsoft.com/office/officeart/2008/layout/HexagonCluster"/>
    <dgm:cxn modelId="{EAF54BD5-77BA-FC42-B161-6E0F5381F12D}" type="presParOf" srcId="{4E986DC4-46AA-884D-AA4D-5235C8C9D844}" destId="{BC04831A-FACB-8542-A5F5-662A1374077D}" srcOrd="0" destOrd="0" presId="urn:microsoft.com/office/officeart/2008/layout/HexagonCluster"/>
    <dgm:cxn modelId="{4A64DD9A-7D46-B44E-9247-455C743DC6F1}" type="presParOf" srcId="{6E78EBE9-4138-1C4A-85A9-35BD9C0B2988}" destId="{63030C22-6A21-F548-8930-FE3B88CB0E24}" srcOrd="4" destOrd="0" presId="urn:microsoft.com/office/officeart/2008/layout/HexagonCluster"/>
    <dgm:cxn modelId="{BDBDE556-95AF-034A-93BC-53AF0A5D49BB}" type="presParOf" srcId="{63030C22-6A21-F548-8930-FE3B88CB0E24}" destId="{25DFA9C9-C738-D144-A335-B320D93A990F}" srcOrd="0" destOrd="0" presId="urn:microsoft.com/office/officeart/2008/layout/HexagonCluster"/>
    <dgm:cxn modelId="{4E8CD897-EF97-F043-9A25-34B57CE0EA66}" type="presParOf" srcId="{6E78EBE9-4138-1C4A-85A9-35BD9C0B2988}" destId="{2D908228-05D9-9549-9292-2AE9BECD3E76}" srcOrd="5" destOrd="0" presId="urn:microsoft.com/office/officeart/2008/layout/HexagonCluster"/>
    <dgm:cxn modelId="{22CE0C6A-8F5A-DB41-9D6C-543BDC418762}" type="presParOf" srcId="{2D908228-05D9-9549-9292-2AE9BECD3E76}" destId="{C272D705-DA15-CE4D-A728-2222E7E1C87B}" srcOrd="0" destOrd="0" presId="urn:microsoft.com/office/officeart/2008/layout/HexagonCluster"/>
    <dgm:cxn modelId="{A85BF8D5-F9C3-DD46-A3DA-0354ED2AEB51}" type="presParOf" srcId="{6E78EBE9-4138-1C4A-85A9-35BD9C0B2988}" destId="{1BC5E460-9706-624B-852E-2E85B107ACCC}" srcOrd="6" destOrd="0" presId="urn:microsoft.com/office/officeart/2008/layout/HexagonCluster"/>
    <dgm:cxn modelId="{5E86EDAB-42A9-D543-A225-E95FA3D4CC14}" type="presParOf" srcId="{1BC5E460-9706-624B-852E-2E85B107ACCC}" destId="{6D6D7D34-FC95-B045-BD7C-E5238A86EFDB}" srcOrd="0" destOrd="0" presId="urn:microsoft.com/office/officeart/2008/layout/HexagonCluster"/>
    <dgm:cxn modelId="{C4A9D138-BBF4-1548-8941-18883ABB2328}" type="presParOf" srcId="{6E78EBE9-4138-1C4A-85A9-35BD9C0B2988}" destId="{0BCE60FB-976A-354B-A030-8136284944DB}" srcOrd="7" destOrd="0" presId="urn:microsoft.com/office/officeart/2008/layout/HexagonCluster"/>
    <dgm:cxn modelId="{C2D77072-352F-BB4A-A0BD-9C075840D987}" type="presParOf" srcId="{0BCE60FB-976A-354B-A030-8136284944DB}" destId="{9497E65F-BDAE-7642-8CEE-02421FD67E3A}" srcOrd="0" destOrd="0" presId="urn:microsoft.com/office/officeart/2008/layout/HexagonCluster"/>
    <dgm:cxn modelId="{268C7513-05A9-A845-B76D-B7A72C588412}" type="presParOf" srcId="{6E78EBE9-4138-1C4A-85A9-35BD9C0B2988}" destId="{BAEAE0C9-6E11-414E-98DB-B634534463C8}" srcOrd="8" destOrd="0" presId="urn:microsoft.com/office/officeart/2008/layout/HexagonCluster"/>
    <dgm:cxn modelId="{7E3EFAED-AB63-0747-90E4-0BE5EAB53CF4}" type="presParOf" srcId="{BAEAE0C9-6E11-414E-98DB-B634534463C8}" destId="{BCC7522C-EA32-3548-9596-650B73050E5B}" srcOrd="0" destOrd="0" presId="urn:microsoft.com/office/officeart/2008/layout/HexagonCluster"/>
    <dgm:cxn modelId="{3A2CD5FE-18C8-C94F-B775-346807D7FB24}" type="presParOf" srcId="{6E78EBE9-4138-1C4A-85A9-35BD9C0B2988}" destId="{4734F5DB-94BA-224D-9771-D3EEAD740BC6}" srcOrd="9" destOrd="0" presId="urn:microsoft.com/office/officeart/2008/layout/HexagonCluster"/>
    <dgm:cxn modelId="{E10F43B2-B190-8A49-996F-329CA0E2263C}" type="presParOf" srcId="{4734F5DB-94BA-224D-9771-D3EEAD740BC6}" destId="{88B1E1F4-ED89-4446-9F96-9843555A8A43}" srcOrd="0" destOrd="0" presId="urn:microsoft.com/office/officeart/2008/layout/HexagonCluster"/>
    <dgm:cxn modelId="{4E8D570F-E2A3-5742-AE3F-2075C5064DB9}" type="presParOf" srcId="{6E78EBE9-4138-1C4A-85A9-35BD9C0B2988}" destId="{192AA8B3-169D-6D4B-B526-A83F71662190}" srcOrd="10" destOrd="0" presId="urn:microsoft.com/office/officeart/2008/layout/HexagonCluster"/>
    <dgm:cxn modelId="{1E9C7C12-302E-984E-8654-B88FADCCFDCF}" type="presParOf" srcId="{192AA8B3-169D-6D4B-B526-A83F71662190}" destId="{E7E06AA9-BCE7-B240-A343-8D2D787C40E7}" srcOrd="0" destOrd="0" presId="urn:microsoft.com/office/officeart/2008/layout/HexagonCluster"/>
    <dgm:cxn modelId="{8C55F6E6-22C1-2342-B92C-19949F07A5DC}" type="presParOf" srcId="{6E78EBE9-4138-1C4A-85A9-35BD9C0B2988}" destId="{E1DE748F-63BF-9946-8FA3-4A65C23558B3}" srcOrd="11" destOrd="0" presId="urn:microsoft.com/office/officeart/2008/layout/HexagonCluster"/>
    <dgm:cxn modelId="{DD88779D-BD68-D049-B8CF-E2BA12D17071}" type="presParOf" srcId="{E1DE748F-63BF-9946-8FA3-4A65C23558B3}" destId="{26B3B478-A9D3-FC48-BA44-51EB12E7EF2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1A76E4-E466-3344-9EEF-DA70ECE26BDC}" type="doc">
      <dgm:prSet loTypeId="urn:microsoft.com/office/officeart/2005/8/layout/gear1" loCatId="" qsTypeId="urn:microsoft.com/office/officeart/2005/8/quickstyle/simple2" qsCatId="simple" csTypeId="urn:microsoft.com/office/officeart/2005/8/colors/accent1_2" csCatId="accent1" phldr="1"/>
      <dgm:spPr/>
    </dgm:pt>
    <dgm:pt modelId="{8118025A-1D56-414B-9336-66F8BED50DB1}">
      <dgm:prSet phldrT="[Text]"/>
      <dgm:spPr/>
      <dgm:t>
        <a:bodyPr/>
        <a:lstStyle/>
        <a:p>
          <a:r>
            <a:rPr lang="en-US" b="1" dirty="0"/>
            <a:t>Instant Booking</a:t>
          </a:r>
        </a:p>
      </dgm:t>
    </dgm:pt>
    <dgm:pt modelId="{763D690B-45DE-6343-A9F4-143B7346F694}" type="parTrans" cxnId="{E8F5ADC8-21EF-CD40-A2DD-1DA62BB51881}">
      <dgm:prSet/>
      <dgm:spPr/>
      <dgm:t>
        <a:bodyPr/>
        <a:lstStyle/>
        <a:p>
          <a:endParaRPr lang="en-US"/>
        </a:p>
      </dgm:t>
    </dgm:pt>
    <dgm:pt modelId="{EB7EEB1F-6EA2-9F4A-A961-F74EE64D6BF7}" type="sibTrans" cxnId="{E8F5ADC8-21EF-CD40-A2DD-1DA62BB51881}">
      <dgm:prSet/>
      <dgm:spPr/>
      <dgm:t>
        <a:bodyPr/>
        <a:lstStyle/>
        <a:p>
          <a:endParaRPr lang="en-US"/>
        </a:p>
      </dgm:t>
    </dgm:pt>
    <dgm:pt modelId="{A9D80E76-52BB-FD44-AE6F-3CE8B3AED1F8}">
      <dgm:prSet phldrT="[Text]"/>
      <dgm:spPr/>
      <dgm:t>
        <a:bodyPr/>
        <a:lstStyle/>
        <a:p>
          <a:r>
            <a:rPr lang="en-US" b="1" dirty="0"/>
            <a:t>Reviews</a:t>
          </a:r>
        </a:p>
      </dgm:t>
    </dgm:pt>
    <dgm:pt modelId="{C2B82114-BE9B-724B-99DC-3F8D23FB1BE6}" type="parTrans" cxnId="{A15491B1-4E8F-7D4A-8FA3-CE91E3F5E099}">
      <dgm:prSet/>
      <dgm:spPr/>
      <dgm:t>
        <a:bodyPr/>
        <a:lstStyle/>
        <a:p>
          <a:endParaRPr lang="en-US"/>
        </a:p>
      </dgm:t>
    </dgm:pt>
    <dgm:pt modelId="{8228351E-A25A-F447-A07E-8851DB8A6056}" type="sibTrans" cxnId="{A15491B1-4E8F-7D4A-8FA3-CE91E3F5E099}">
      <dgm:prSet/>
      <dgm:spPr/>
      <dgm:t>
        <a:bodyPr/>
        <a:lstStyle/>
        <a:p>
          <a:endParaRPr lang="en-US"/>
        </a:p>
      </dgm:t>
    </dgm:pt>
    <dgm:pt modelId="{403C76F5-2F22-DC4F-9BF3-7A844C3CBE3F}">
      <dgm:prSet phldrT="[Text]"/>
      <dgm:spPr/>
      <dgm:t>
        <a:bodyPr/>
        <a:lstStyle/>
        <a:p>
          <a:r>
            <a:rPr lang="en-US" b="1" dirty="0"/>
            <a:t>Ratings </a:t>
          </a:r>
        </a:p>
      </dgm:t>
    </dgm:pt>
    <dgm:pt modelId="{9F4F49D3-21C2-2049-A307-E40166FC2C63}" type="parTrans" cxnId="{29DADEB8-01E3-5740-887B-81ADD1197DDC}">
      <dgm:prSet/>
      <dgm:spPr/>
      <dgm:t>
        <a:bodyPr/>
        <a:lstStyle/>
        <a:p>
          <a:endParaRPr lang="en-US"/>
        </a:p>
      </dgm:t>
    </dgm:pt>
    <dgm:pt modelId="{888B4BF9-4441-EB43-953C-9EDD2BA346CE}" type="sibTrans" cxnId="{29DADEB8-01E3-5740-887B-81ADD1197DDC}">
      <dgm:prSet/>
      <dgm:spPr/>
      <dgm:t>
        <a:bodyPr/>
        <a:lstStyle/>
        <a:p>
          <a:endParaRPr lang="en-US"/>
        </a:p>
      </dgm:t>
    </dgm:pt>
    <dgm:pt modelId="{6502DA3B-6BBF-D444-9420-071C8F01D323}" type="pres">
      <dgm:prSet presAssocID="{621A76E4-E466-3344-9EEF-DA70ECE26BD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85B3373-7B04-B04D-AAFF-1B6A62D277ED}" type="pres">
      <dgm:prSet presAssocID="{8118025A-1D56-414B-9336-66F8BED50DB1}" presName="gear1" presStyleLbl="node1" presStyleIdx="0" presStyleCnt="3" custLinFactNeighborX="671" custLinFactNeighborY="671">
        <dgm:presLayoutVars>
          <dgm:chMax val="1"/>
          <dgm:bulletEnabled val="1"/>
        </dgm:presLayoutVars>
      </dgm:prSet>
      <dgm:spPr/>
    </dgm:pt>
    <dgm:pt modelId="{863CC54E-B49C-5042-BB2A-3ED10E9960C9}" type="pres">
      <dgm:prSet presAssocID="{8118025A-1D56-414B-9336-66F8BED50DB1}" presName="gear1srcNode" presStyleLbl="node1" presStyleIdx="0" presStyleCnt="3"/>
      <dgm:spPr/>
    </dgm:pt>
    <dgm:pt modelId="{60FB8DCF-F5D6-BA46-89FD-140CEB445169}" type="pres">
      <dgm:prSet presAssocID="{8118025A-1D56-414B-9336-66F8BED50DB1}" presName="gear1dstNode" presStyleLbl="node1" presStyleIdx="0" presStyleCnt="3"/>
      <dgm:spPr/>
    </dgm:pt>
    <dgm:pt modelId="{11E4FEB9-78D9-E347-8153-46D453E8650D}" type="pres">
      <dgm:prSet presAssocID="{A9D80E76-52BB-FD44-AE6F-3CE8B3AED1F8}" presName="gear2" presStyleLbl="node1" presStyleIdx="1" presStyleCnt="3">
        <dgm:presLayoutVars>
          <dgm:chMax val="1"/>
          <dgm:bulletEnabled val="1"/>
        </dgm:presLayoutVars>
      </dgm:prSet>
      <dgm:spPr/>
    </dgm:pt>
    <dgm:pt modelId="{9165717E-F753-954C-8650-EE9B97515ABF}" type="pres">
      <dgm:prSet presAssocID="{A9D80E76-52BB-FD44-AE6F-3CE8B3AED1F8}" presName="gear2srcNode" presStyleLbl="node1" presStyleIdx="1" presStyleCnt="3"/>
      <dgm:spPr/>
    </dgm:pt>
    <dgm:pt modelId="{5B91ED19-A5A9-2649-80D8-BD1D53E4700E}" type="pres">
      <dgm:prSet presAssocID="{A9D80E76-52BB-FD44-AE6F-3CE8B3AED1F8}" presName="gear2dstNode" presStyleLbl="node1" presStyleIdx="1" presStyleCnt="3"/>
      <dgm:spPr/>
    </dgm:pt>
    <dgm:pt modelId="{8A0156A1-8724-3E4A-8E1D-2E6945BC075D}" type="pres">
      <dgm:prSet presAssocID="{403C76F5-2F22-DC4F-9BF3-7A844C3CBE3F}" presName="gear3" presStyleLbl="node1" presStyleIdx="2" presStyleCnt="3" custLinFactNeighborX="-785" custLinFactNeighborY="1570"/>
      <dgm:spPr/>
    </dgm:pt>
    <dgm:pt modelId="{7A63C86D-30C7-1141-B4AA-904238B293F9}" type="pres">
      <dgm:prSet presAssocID="{403C76F5-2F22-DC4F-9BF3-7A844C3CBE3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E4BCF72-754D-D242-8099-11B5FA8C60BC}" type="pres">
      <dgm:prSet presAssocID="{403C76F5-2F22-DC4F-9BF3-7A844C3CBE3F}" presName="gear3srcNode" presStyleLbl="node1" presStyleIdx="2" presStyleCnt="3"/>
      <dgm:spPr/>
    </dgm:pt>
    <dgm:pt modelId="{1B852B19-82CB-6749-BD8E-80819C30A2E8}" type="pres">
      <dgm:prSet presAssocID="{403C76F5-2F22-DC4F-9BF3-7A844C3CBE3F}" presName="gear3dstNode" presStyleLbl="node1" presStyleIdx="2" presStyleCnt="3"/>
      <dgm:spPr/>
    </dgm:pt>
    <dgm:pt modelId="{EA7752E1-8263-4145-90E4-7D2BCFBE5C7A}" type="pres">
      <dgm:prSet presAssocID="{EB7EEB1F-6EA2-9F4A-A961-F74EE64D6BF7}" presName="connector1" presStyleLbl="sibTrans2D1" presStyleIdx="0" presStyleCnt="3"/>
      <dgm:spPr/>
    </dgm:pt>
    <dgm:pt modelId="{39F1EE88-2C7F-7E45-B7E0-87C2E4ACC11F}" type="pres">
      <dgm:prSet presAssocID="{8228351E-A25A-F447-A07E-8851DB8A6056}" presName="connector2" presStyleLbl="sibTrans2D1" presStyleIdx="1" presStyleCnt="3"/>
      <dgm:spPr/>
    </dgm:pt>
    <dgm:pt modelId="{CA75D728-FA5B-D54A-96FC-447CFE16D24E}" type="pres">
      <dgm:prSet presAssocID="{888B4BF9-4441-EB43-953C-9EDD2BA346CE}" presName="connector3" presStyleLbl="sibTrans2D1" presStyleIdx="2" presStyleCnt="3"/>
      <dgm:spPr/>
    </dgm:pt>
  </dgm:ptLst>
  <dgm:cxnLst>
    <dgm:cxn modelId="{B90E5A2C-BB23-4449-B618-4DB593C79392}" type="presOf" srcId="{A9D80E76-52BB-FD44-AE6F-3CE8B3AED1F8}" destId="{11E4FEB9-78D9-E347-8153-46D453E8650D}" srcOrd="0" destOrd="0" presId="urn:microsoft.com/office/officeart/2005/8/layout/gear1"/>
    <dgm:cxn modelId="{0A961E63-8EE0-8540-8829-B331D452B02A}" type="presOf" srcId="{A9D80E76-52BB-FD44-AE6F-3CE8B3AED1F8}" destId="{9165717E-F753-954C-8650-EE9B97515ABF}" srcOrd="1" destOrd="0" presId="urn:microsoft.com/office/officeart/2005/8/layout/gear1"/>
    <dgm:cxn modelId="{B5189E65-9463-ED4F-86FB-647BEC294489}" type="presOf" srcId="{A9D80E76-52BB-FD44-AE6F-3CE8B3AED1F8}" destId="{5B91ED19-A5A9-2649-80D8-BD1D53E4700E}" srcOrd="2" destOrd="0" presId="urn:microsoft.com/office/officeart/2005/8/layout/gear1"/>
    <dgm:cxn modelId="{D54AF347-33FC-0B4D-8EBF-F16C346D7D51}" type="presOf" srcId="{888B4BF9-4441-EB43-953C-9EDD2BA346CE}" destId="{CA75D728-FA5B-D54A-96FC-447CFE16D24E}" srcOrd="0" destOrd="0" presId="urn:microsoft.com/office/officeart/2005/8/layout/gear1"/>
    <dgm:cxn modelId="{3CF5F04B-1BC6-1A48-AA6D-551E6066BAAA}" type="presOf" srcId="{EB7EEB1F-6EA2-9F4A-A961-F74EE64D6BF7}" destId="{EA7752E1-8263-4145-90E4-7D2BCFBE5C7A}" srcOrd="0" destOrd="0" presId="urn:microsoft.com/office/officeart/2005/8/layout/gear1"/>
    <dgm:cxn modelId="{719A4682-8DD6-114F-B53D-69756C3F39FB}" type="presOf" srcId="{621A76E4-E466-3344-9EEF-DA70ECE26BDC}" destId="{6502DA3B-6BBF-D444-9420-071C8F01D323}" srcOrd="0" destOrd="0" presId="urn:microsoft.com/office/officeart/2005/8/layout/gear1"/>
    <dgm:cxn modelId="{33C14C83-0533-1E40-AB57-E7810F0F83B3}" type="presOf" srcId="{403C76F5-2F22-DC4F-9BF3-7A844C3CBE3F}" destId="{8A0156A1-8724-3E4A-8E1D-2E6945BC075D}" srcOrd="0" destOrd="0" presId="urn:microsoft.com/office/officeart/2005/8/layout/gear1"/>
    <dgm:cxn modelId="{6E9BD986-F579-B24D-8FDF-BFC00DD008AE}" type="presOf" srcId="{403C76F5-2F22-DC4F-9BF3-7A844C3CBE3F}" destId="{7A63C86D-30C7-1141-B4AA-904238B293F9}" srcOrd="1" destOrd="0" presId="urn:microsoft.com/office/officeart/2005/8/layout/gear1"/>
    <dgm:cxn modelId="{561A518C-BA3A-8642-A99D-623FB220C98F}" type="presOf" srcId="{403C76F5-2F22-DC4F-9BF3-7A844C3CBE3F}" destId="{1B852B19-82CB-6749-BD8E-80819C30A2E8}" srcOrd="3" destOrd="0" presId="urn:microsoft.com/office/officeart/2005/8/layout/gear1"/>
    <dgm:cxn modelId="{CD274F91-2A83-CB40-9B29-2911C5AD596A}" type="presOf" srcId="{8118025A-1D56-414B-9336-66F8BED50DB1}" destId="{863CC54E-B49C-5042-BB2A-3ED10E9960C9}" srcOrd="1" destOrd="0" presId="urn:microsoft.com/office/officeart/2005/8/layout/gear1"/>
    <dgm:cxn modelId="{39D51C99-19DD-614A-9749-834AA6300135}" type="presOf" srcId="{8118025A-1D56-414B-9336-66F8BED50DB1}" destId="{585B3373-7B04-B04D-AAFF-1B6A62D277ED}" srcOrd="0" destOrd="0" presId="urn:microsoft.com/office/officeart/2005/8/layout/gear1"/>
    <dgm:cxn modelId="{AE57649C-B330-0648-97EB-CB413CF69DF4}" type="presOf" srcId="{403C76F5-2F22-DC4F-9BF3-7A844C3CBE3F}" destId="{BE4BCF72-754D-D242-8099-11B5FA8C60BC}" srcOrd="2" destOrd="0" presId="urn:microsoft.com/office/officeart/2005/8/layout/gear1"/>
    <dgm:cxn modelId="{BFCAC3A6-501C-7340-92C1-73619F5B6CBD}" type="presOf" srcId="{8228351E-A25A-F447-A07E-8851DB8A6056}" destId="{39F1EE88-2C7F-7E45-B7E0-87C2E4ACC11F}" srcOrd="0" destOrd="0" presId="urn:microsoft.com/office/officeart/2005/8/layout/gear1"/>
    <dgm:cxn modelId="{A15491B1-4E8F-7D4A-8FA3-CE91E3F5E099}" srcId="{621A76E4-E466-3344-9EEF-DA70ECE26BDC}" destId="{A9D80E76-52BB-FD44-AE6F-3CE8B3AED1F8}" srcOrd="1" destOrd="0" parTransId="{C2B82114-BE9B-724B-99DC-3F8D23FB1BE6}" sibTransId="{8228351E-A25A-F447-A07E-8851DB8A6056}"/>
    <dgm:cxn modelId="{29DADEB8-01E3-5740-887B-81ADD1197DDC}" srcId="{621A76E4-E466-3344-9EEF-DA70ECE26BDC}" destId="{403C76F5-2F22-DC4F-9BF3-7A844C3CBE3F}" srcOrd="2" destOrd="0" parTransId="{9F4F49D3-21C2-2049-A307-E40166FC2C63}" sibTransId="{888B4BF9-4441-EB43-953C-9EDD2BA346CE}"/>
    <dgm:cxn modelId="{E8F5ADC8-21EF-CD40-A2DD-1DA62BB51881}" srcId="{621A76E4-E466-3344-9EEF-DA70ECE26BDC}" destId="{8118025A-1D56-414B-9336-66F8BED50DB1}" srcOrd="0" destOrd="0" parTransId="{763D690B-45DE-6343-A9F4-143B7346F694}" sibTransId="{EB7EEB1F-6EA2-9F4A-A961-F74EE64D6BF7}"/>
    <dgm:cxn modelId="{1688BFD3-B3C3-CD44-8D67-9BE819B00E15}" type="presOf" srcId="{8118025A-1D56-414B-9336-66F8BED50DB1}" destId="{60FB8DCF-F5D6-BA46-89FD-140CEB445169}" srcOrd="2" destOrd="0" presId="urn:microsoft.com/office/officeart/2005/8/layout/gear1"/>
    <dgm:cxn modelId="{8AC7B62E-CC4A-D940-A13C-AEABBFA6CA6B}" type="presParOf" srcId="{6502DA3B-6BBF-D444-9420-071C8F01D323}" destId="{585B3373-7B04-B04D-AAFF-1B6A62D277ED}" srcOrd="0" destOrd="0" presId="urn:microsoft.com/office/officeart/2005/8/layout/gear1"/>
    <dgm:cxn modelId="{023A0DF8-EBE5-FE48-8913-C858A6112311}" type="presParOf" srcId="{6502DA3B-6BBF-D444-9420-071C8F01D323}" destId="{863CC54E-B49C-5042-BB2A-3ED10E9960C9}" srcOrd="1" destOrd="0" presId="urn:microsoft.com/office/officeart/2005/8/layout/gear1"/>
    <dgm:cxn modelId="{14463D6B-02DF-814D-97B5-2622718E3E4C}" type="presParOf" srcId="{6502DA3B-6BBF-D444-9420-071C8F01D323}" destId="{60FB8DCF-F5D6-BA46-89FD-140CEB445169}" srcOrd="2" destOrd="0" presId="urn:microsoft.com/office/officeart/2005/8/layout/gear1"/>
    <dgm:cxn modelId="{CCA1EA09-AFF2-A544-B8BB-1DF1530DAE88}" type="presParOf" srcId="{6502DA3B-6BBF-D444-9420-071C8F01D323}" destId="{11E4FEB9-78D9-E347-8153-46D453E8650D}" srcOrd="3" destOrd="0" presId="urn:microsoft.com/office/officeart/2005/8/layout/gear1"/>
    <dgm:cxn modelId="{B65DCB96-75AA-D048-91D0-48FD61CF516D}" type="presParOf" srcId="{6502DA3B-6BBF-D444-9420-071C8F01D323}" destId="{9165717E-F753-954C-8650-EE9B97515ABF}" srcOrd="4" destOrd="0" presId="urn:microsoft.com/office/officeart/2005/8/layout/gear1"/>
    <dgm:cxn modelId="{A4F8C8B1-3ADC-4E41-BCD9-14576EBC4370}" type="presParOf" srcId="{6502DA3B-6BBF-D444-9420-071C8F01D323}" destId="{5B91ED19-A5A9-2649-80D8-BD1D53E4700E}" srcOrd="5" destOrd="0" presId="urn:microsoft.com/office/officeart/2005/8/layout/gear1"/>
    <dgm:cxn modelId="{4C72FF3E-5D48-2E4B-B43D-7FF24FC2E620}" type="presParOf" srcId="{6502DA3B-6BBF-D444-9420-071C8F01D323}" destId="{8A0156A1-8724-3E4A-8E1D-2E6945BC075D}" srcOrd="6" destOrd="0" presId="urn:microsoft.com/office/officeart/2005/8/layout/gear1"/>
    <dgm:cxn modelId="{ED0A1491-AA69-E349-B062-446CB0C6B4AD}" type="presParOf" srcId="{6502DA3B-6BBF-D444-9420-071C8F01D323}" destId="{7A63C86D-30C7-1141-B4AA-904238B293F9}" srcOrd="7" destOrd="0" presId="urn:microsoft.com/office/officeart/2005/8/layout/gear1"/>
    <dgm:cxn modelId="{334E8A04-CC76-244A-B6F8-BF97C71FCA60}" type="presParOf" srcId="{6502DA3B-6BBF-D444-9420-071C8F01D323}" destId="{BE4BCF72-754D-D242-8099-11B5FA8C60BC}" srcOrd="8" destOrd="0" presId="urn:microsoft.com/office/officeart/2005/8/layout/gear1"/>
    <dgm:cxn modelId="{A66920F7-E932-5641-A59A-316A812EC472}" type="presParOf" srcId="{6502DA3B-6BBF-D444-9420-071C8F01D323}" destId="{1B852B19-82CB-6749-BD8E-80819C30A2E8}" srcOrd="9" destOrd="0" presId="urn:microsoft.com/office/officeart/2005/8/layout/gear1"/>
    <dgm:cxn modelId="{F9DEDD5B-F345-904D-8C2C-A0E21E8D5854}" type="presParOf" srcId="{6502DA3B-6BBF-D444-9420-071C8F01D323}" destId="{EA7752E1-8263-4145-90E4-7D2BCFBE5C7A}" srcOrd="10" destOrd="0" presId="urn:microsoft.com/office/officeart/2005/8/layout/gear1"/>
    <dgm:cxn modelId="{42A988AE-0EAD-A747-8937-15BA397EAF0A}" type="presParOf" srcId="{6502DA3B-6BBF-D444-9420-071C8F01D323}" destId="{39F1EE88-2C7F-7E45-B7E0-87C2E4ACC11F}" srcOrd="11" destOrd="0" presId="urn:microsoft.com/office/officeart/2005/8/layout/gear1"/>
    <dgm:cxn modelId="{F697EC36-F566-7248-80CF-035FB69F2270}" type="presParOf" srcId="{6502DA3B-6BBF-D444-9420-071C8F01D323}" destId="{CA75D728-FA5B-D54A-96FC-447CFE16D24E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BACF4-E8EE-F346-B674-5258BA7A487C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8166E-707C-4D43-89B9-877FBE3AB8B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Moderate</a:t>
          </a:r>
        </a:p>
        <a:p>
          <a:r>
            <a:rPr lang="en-US" b="1" dirty="0"/>
            <a:t>Strong Relationship</a:t>
          </a:r>
        </a:p>
      </dgm:t>
    </dgm:pt>
    <dgm:pt modelId="{13B56439-8950-7340-840F-047D861E081D}" type="parTrans" cxnId="{401A3C8F-DFCF-8F43-A769-16DC0297AE23}">
      <dgm:prSet/>
      <dgm:spPr/>
      <dgm:t>
        <a:bodyPr/>
        <a:lstStyle/>
        <a:p>
          <a:endParaRPr lang="en-US"/>
        </a:p>
      </dgm:t>
    </dgm:pt>
    <dgm:pt modelId="{0DCB93BD-DBC9-A94D-8EED-46407B96BF95}" type="sibTrans" cxnId="{401A3C8F-DFCF-8F43-A769-16DC0297AE23}">
      <dgm:prSet/>
      <dgm:spPr/>
      <dgm:t>
        <a:bodyPr/>
        <a:lstStyle/>
        <a:p>
          <a:endParaRPr lang="en-US"/>
        </a:p>
      </dgm:t>
    </dgm:pt>
    <dgm:pt modelId="{B78B5380-FE11-9347-AF7A-10F30AC6C94E}">
      <dgm:prSet phldrT="[Text]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/>
            <a:t>Weak Relationships</a:t>
          </a:r>
        </a:p>
      </dgm:t>
    </dgm:pt>
    <dgm:pt modelId="{308C444D-A04C-5C49-A8E3-52A437BA009D}" type="parTrans" cxnId="{206D1E49-3FB5-A74A-901D-57CC566CE63D}">
      <dgm:prSet/>
      <dgm:spPr/>
      <dgm:t>
        <a:bodyPr/>
        <a:lstStyle/>
        <a:p>
          <a:endParaRPr lang="en-US"/>
        </a:p>
      </dgm:t>
    </dgm:pt>
    <dgm:pt modelId="{922A060F-0095-704A-BD2D-8B0C5DB2BCE4}" type="sibTrans" cxnId="{206D1E49-3FB5-A74A-901D-57CC566CE63D}">
      <dgm:prSet/>
      <dgm:spPr/>
      <dgm:t>
        <a:bodyPr/>
        <a:lstStyle/>
        <a:p>
          <a:endParaRPr lang="en-US"/>
        </a:p>
      </dgm:t>
    </dgm:pt>
    <dgm:pt modelId="{7E12133C-BFB9-0947-8400-2B982CE4C3E8}">
      <dgm:prSet phldrT="[Text]"/>
      <dgm:spPr/>
      <dgm:t>
        <a:bodyPr/>
        <a:lstStyle/>
        <a:p>
          <a:r>
            <a:rPr lang="en-US" dirty="0"/>
            <a:t>Distance from Downtown</a:t>
          </a:r>
        </a:p>
      </dgm:t>
    </dgm:pt>
    <dgm:pt modelId="{2CACA9BB-B33A-A549-AEF4-C75DCDF05CC6}" type="parTrans" cxnId="{BA64660C-14AB-ED4C-A6E0-EBABA5C7E2DF}">
      <dgm:prSet/>
      <dgm:spPr/>
      <dgm:t>
        <a:bodyPr/>
        <a:lstStyle/>
        <a:p>
          <a:endParaRPr lang="en-US"/>
        </a:p>
      </dgm:t>
    </dgm:pt>
    <dgm:pt modelId="{4FF04816-3633-FD4D-AAE4-14B9FF27226C}" type="sibTrans" cxnId="{BA64660C-14AB-ED4C-A6E0-EBABA5C7E2DF}">
      <dgm:prSet/>
      <dgm:spPr/>
      <dgm:t>
        <a:bodyPr/>
        <a:lstStyle/>
        <a:p>
          <a:endParaRPr lang="en-US"/>
        </a:p>
      </dgm:t>
    </dgm:pt>
    <dgm:pt modelId="{64E25A62-E611-D641-B0B7-BCA808646FEB}">
      <dgm:prSet phldrT="[Text]"/>
      <dgm:spPr/>
      <dgm:t>
        <a:bodyPr/>
        <a:lstStyle/>
        <a:p>
          <a:r>
            <a:rPr lang="en-US" dirty="0"/>
            <a:t>Access to Parks</a:t>
          </a:r>
        </a:p>
      </dgm:t>
    </dgm:pt>
    <dgm:pt modelId="{65540FB4-4ACF-0349-9836-0B6144B49F33}" type="parTrans" cxnId="{4AF8E111-7A59-084F-973E-77EBF6E4B129}">
      <dgm:prSet/>
      <dgm:spPr/>
      <dgm:t>
        <a:bodyPr/>
        <a:lstStyle/>
        <a:p>
          <a:endParaRPr lang="en-US"/>
        </a:p>
      </dgm:t>
    </dgm:pt>
    <dgm:pt modelId="{F3432B8B-E3A8-8147-9A1E-18901F636643}" type="sibTrans" cxnId="{4AF8E111-7A59-084F-973E-77EBF6E4B129}">
      <dgm:prSet/>
      <dgm:spPr/>
      <dgm:t>
        <a:bodyPr/>
        <a:lstStyle/>
        <a:p>
          <a:endParaRPr lang="en-US"/>
        </a:p>
      </dgm:t>
    </dgm:pt>
    <dgm:pt modelId="{58818E3F-B278-A948-9D45-CD68808D657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No Statistical Correlation</a:t>
          </a:r>
        </a:p>
      </dgm:t>
    </dgm:pt>
    <dgm:pt modelId="{9BED7645-FFB7-2E46-B268-3A5A74B3CB92}" type="parTrans" cxnId="{C2F15228-80DC-3E41-866B-D883FA9AD9AE}">
      <dgm:prSet/>
      <dgm:spPr/>
      <dgm:t>
        <a:bodyPr/>
        <a:lstStyle/>
        <a:p>
          <a:endParaRPr lang="en-US"/>
        </a:p>
      </dgm:t>
    </dgm:pt>
    <dgm:pt modelId="{D28E4399-04B3-0E43-AAE6-8CF8FCC13CDC}" type="sibTrans" cxnId="{C2F15228-80DC-3E41-866B-D883FA9AD9AE}">
      <dgm:prSet/>
      <dgm:spPr/>
      <dgm:t>
        <a:bodyPr/>
        <a:lstStyle/>
        <a:p>
          <a:endParaRPr lang="en-US"/>
        </a:p>
      </dgm:t>
    </dgm:pt>
    <dgm:pt modelId="{3C821117-6BA2-DA40-98CC-AC0D37DF214C}">
      <dgm:prSet phldrT="[Text]"/>
      <dgm:spPr/>
      <dgm:t>
        <a:bodyPr/>
        <a:lstStyle/>
        <a:p>
          <a:r>
            <a:rPr lang="en-US" dirty="0"/>
            <a:t>Crime</a:t>
          </a:r>
        </a:p>
      </dgm:t>
    </dgm:pt>
    <dgm:pt modelId="{38831000-31CD-484E-9754-12755F133F17}" type="parTrans" cxnId="{0A7115ED-2950-2141-8FFF-E93399261723}">
      <dgm:prSet/>
      <dgm:spPr/>
      <dgm:t>
        <a:bodyPr/>
        <a:lstStyle/>
        <a:p>
          <a:endParaRPr lang="en-US"/>
        </a:p>
      </dgm:t>
    </dgm:pt>
    <dgm:pt modelId="{00C8A87A-0A0C-7A48-A80E-FE0E0B14E994}" type="sibTrans" cxnId="{0A7115ED-2950-2141-8FFF-E93399261723}">
      <dgm:prSet/>
      <dgm:spPr/>
      <dgm:t>
        <a:bodyPr/>
        <a:lstStyle/>
        <a:p>
          <a:endParaRPr lang="en-US"/>
        </a:p>
      </dgm:t>
    </dgm:pt>
    <dgm:pt modelId="{5C799037-8909-FF4C-A44A-638E54E4F341}">
      <dgm:prSet phldrT="[Text]"/>
      <dgm:spPr/>
      <dgm:t>
        <a:bodyPr/>
        <a:lstStyle/>
        <a:p>
          <a:r>
            <a:rPr lang="en-US" dirty="0"/>
            <a:t>Instant Booking</a:t>
          </a:r>
        </a:p>
      </dgm:t>
    </dgm:pt>
    <dgm:pt modelId="{2B240BDC-1B5B-1346-8415-069DEA97E763}" type="parTrans" cxnId="{98E06BC9-6FC8-B844-98C0-0DB145D59AE3}">
      <dgm:prSet/>
      <dgm:spPr/>
      <dgm:t>
        <a:bodyPr/>
        <a:lstStyle/>
        <a:p>
          <a:endParaRPr lang="en-US"/>
        </a:p>
      </dgm:t>
    </dgm:pt>
    <dgm:pt modelId="{5CA52014-42DC-B740-A0FC-CF4483A3F8D0}" type="sibTrans" cxnId="{98E06BC9-6FC8-B844-98C0-0DB145D59AE3}">
      <dgm:prSet/>
      <dgm:spPr/>
      <dgm:t>
        <a:bodyPr/>
        <a:lstStyle/>
        <a:p>
          <a:endParaRPr lang="en-US"/>
        </a:p>
      </dgm:t>
    </dgm:pt>
    <dgm:pt modelId="{A6FADE13-5242-5E40-B9A5-4872B6E408A4}">
      <dgm:prSet phldrT="[Text]"/>
      <dgm:spPr/>
      <dgm:t>
        <a:bodyPr/>
        <a:lstStyle/>
        <a:p>
          <a:r>
            <a:rPr lang="en-US" dirty="0"/>
            <a:t>Real Estate Value</a:t>
          </a:r>
        </a:p>
      </dgm:t>
    </dgm:pt>
    <dgm:pt modelId="{B366BBE6-CDC0-0242-AC88-61C022D92DE9}" type="sibTrans" cxnId="{E3073796-B685-C34E-A183-9FE7CA32DC9A}">
      <dgm:prSet/>
      <dgm:spPr/>
      <dgm:t>
        <a:bodyPr/>
        <a:lstStyle/>
        <a:p>
          <a:endParaRPr lang="en-US"/>
        </a:p>
      </dgm:t>
    </dgm:pt>
    <dgm:pt modelId="{88B62774-0E77-094A-B107-B225AC29EAB1}" type="parTrans" cxnId="{E3073796-B685-C34E-A183-9FE7CA32DC9A}">
      <dgm:prSet/>
      <dgm:spPr/>
      <dgm:t>
        <a:bodyPr/>
        <a:lstStyle/>
        <a:p>
          <a:endParaRPr lang="en-US"/>
        </a:p>
      </dgm:t>
    </dgm:pt>
    <dgm:pt modelId="{ACE29E55-98EA-8543-A38E-AEDB57EA6255}" type="pres">
      <dgm:prSet presAssocID="{8BEBACF4-E8EE-F346-B674-5258BA7A48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A0F4C01-7BB1-A04A-ACA6-8F7F1BB7C672}" type="pres">
      <dgm:prSet presAssocID="{9888166E-707C-4D43-89B9-877FBE3AB8B8}" presName="horFlow" presStyleCnt="0"/>
      <dgm:spPr/>
    </dgm:pt>
    <dgm:pt modelId="{FDC41DDC-17DD-8547-BFB2-E325F3D5A47A}" type="pres">
      <dgm:prSet presAssocID="{9888166E-707C-4D43-89B9-877FBE3AB8B8}" presName="bigChev" presStyleLbl="node1" presStyleIdx="0" presStyleCnt="3"/>
      <dgm:spPr/>
    </dgm:pt>
    <dgm:pt modelId="{7FF7E649-966A-2D4C-9C72-A8A8C07FA9AF}" type="pres">
      <dgm:prSet presAssocID="{88B62774-0E77-094A-B107-B225AC29EAB1}" presName="parTrans" presStyleCnt="0"/>
      <dgm:spPr/>
    </dgm:pt>
    <dgm:pt modelId="{827F8D3A-153E-1B43-9904-34702197718C}" type="pres">
      <dgm:prSet presAssocID="{A6FADE13-5242-5E40-B9A5-4872B6E408A4}" presName="node" presStyleLbl="alignAccFollowNode1" presStyleIdx="0" presStyleCnt="5">
        <dgm:presLayoutVars>
          <dgm:bulletEnabled val="1"/>
        </dgm:presLayoutVars>
      </dgm:prSet>
      <dgm:spPr/>
    </dgm:pt>
    <dgm:pt modelId="{62D8D23F-C436-9444-8C34-305A58F6E529}" type="pres">
      <dgm:prSet presAssocID="{9888166E-707C-4D43-89B9-877FBE3AB8B8}" presName="vSp" presStyleCnt="0"/>
      <dgm:spPr/>
    </dgm:pt>
    <dgm:pt modelId="{61A9D807-FA76-CF42-A0EE-E3ADEE48FF49}" type="pres">
      <dgm:prSet presAssocID="{B78B5380-FE11-9347-AF7A-10F30AC6C94E}" presName="horFlow" presStyleCnt="0"/>
      <dgm:spPr/>
    </dgm:pt>
    <dgm:pt modelId="{07B497C5-A988-D646-91B3-DE03190F1B3B}" type="pres">
      <dgm:prSet presAssocID="{B78B5380-FE11-9347-AF7A-10F30AC6C94E}" presName="bigChev" presStyleLbl="node1" presStyleIdx="1" presStyleCnt="3"/>
      <dgm:spPr/>
    </dgm:pt>
    <dgm:pt modelId="{C6312C5F-5A37-7043-9370-C81E15E4AD89}" type="pres">
      <dgm:prSet presAssocID="{2CACA9BB-B33A-A549-AEF4-C75DCDF05CC6}" presName="parTrans" presStyleCnt="0"/>
      <dgm:spPr/>
    </dgm:pt>
    <dgm:pt modelId="{F5EA4AD6-C2BD-1043-A449-592639CBBEAB}" type="pres">
      <dgm:prSet presAssocID="{7E12133C-BFB9-0947-8400-2B982CE4C3E8}" presName="node" presStyleLbl="alignAccFollowNode1" presStyleIdx="1" presStyleCnt="5">
        <dgm:presLayoutVars>
          <dgm:bulletEnabled val="1"/>
        </dgm:presLayoutVars>
      </dgm:prSet>
      <dgm:spPr/>
    </dgm:pt>
    <dgm:pt modelId="{91D04FC3-1871-5C49-AB47-684313181BD6}" type="pres">
      <dgm:prSet presAssocID="{4FF04816-3633-FD4D-AAE4-14B9FF27226C}" presName="sibTrans" presStyleCnt="0"/>
      <dgm:spPr/>
    </dgm:pt>
    <dgm:pt modelId="{6148BEE2-8B7C-E44A-A140-41F7DD90B01C}" type="pres">
      <dgm:prSet presAssocID="{64E25A62-E611-D641-B0B7-BCA808646FEB}" presName="node" presStyleLbl="alignAccFollowNode1" presStyleIdx="2" presStyleCnt="5">
        <dgm:presLayoutVars>
          <dgm:bulletEnabled val="1"/>
        </dgm:presLayoutVars>
      </dgm:prSet>
      <dgm:spPr/>
    </dgm:pt>
    <dgm:pt modelId="{7BFFBA82-832A-C842-98E6-33106003FE03}" type="pres">
      <dgm:prSet presAssocID="{B78B5380-FE11-9347-AF7A-10F30AC6C94E}" presName="vSp" presStyleCnt="0"/>
      <dgm:spPr/>
    </dgm:pt>
    <dgm:pt modelId="{181F30EC-74E9-6548-9092-557527A465B4}" type="pres">
      <dgm:prSet presAssocID="{58818E3F-B278-A948-9D45-CD68808D657A}" presName="horFlow" presStyleCnt="0"/>
      <dgm:spPr/>
    </dgm:pt>
    <dgm:pt modelId="{0F29F19C-CF79-F540-8716-44DCF001B5AC}" type="pres">
      <dgm:prSet presAssocID="{58818E3F-B278-A948-9D45-CD68808D657A}" presName="bigChev" presStyleLbl="node1" presStyleIdx="2" presStyleCnt="3"/>
      <dgm:spPr/>
    </dgm:pt>
    <dgm:pt modelId="{A6E13D4C-9359-F645-B0EC-0A5C5DCAFD88}" type="pres">
      <dgm:prSet presAssocID="{38831000-31CD-484E-9754-12755F133F17}" presName="parTrans" presStyleCnt="0"/>
      <dgm:spPr/>
    </dgm:pt>
    <dgm:pt modelId="{AEEC64A5-7708-844F-AC63-383C9719DF70}" type="pres">
      <dgm:prSet presAssocID="{3C821117-6BA2-DA40-98CC-AC0D37DF214C}" presName="node" presStyleLbl="alignAccFollowNode1" presStyleIdx="3" presStyleCnt="5">
        <dgm:presLayoutVars>
          <dgm:bulletEnabled val="1"/>
        </dgm:presLayoutVars>
      </dgm:prSet>
      <dgm:spPr/>
    </dgm:pt>
    <dgm:pt modelId="{70E0CDE7-E0E2-914C-A166-1DB442F92825}" type="pres">
      <dgm:prSet presAssocID="{00C8A87A-0A0C-7A48-A80E-FE0E0B14E994}" presName="sibTrans" presStyleCnt="0"/>
      <dgm:spPr/>
    </dgm:pt>
    <dgm:pt modelId="{F6B700D6-8CC6-294E-BD04-E717DD8714C0}" type="pres">
      <dgm:prSet presAssocID="{5C799037-8909-FF4C-A44A-638E54E4F341}" presName="node" presStyleLbl="alignAccFollowNode1" presStyleIdx="4" presStyleCnt="5">
        <dgm:presLayoutVars>
          <dgm:bulletEnabled val="1"/>
        </dgm:presLayoutVars>
      </dgm:prSet>
      <dgm:spPr/>
    </dgm:pt>
  </dgm:ptLst>
  <dgm:cxnLst>
    <dgm:cxn modelId="{BA64660C-14AB-ED4C-A6E0-EBABA5C7E2DF}" srcId="{B78B5380-FE11-9347-AF7A-10F30AC6C94E}" destId="{7E12133C-BFB9-0947-8400-2B982CE4C3E8}" srcOrd="0" destOrd="0" parTransId="{2CACA9BB-B33A-A549-AEF4-C75DCDF05CC6}" sibTransId="{4FF04816-3633-FD4D-AAE4-14B9FF27226C}"/>
    <dgm:cxn modelId="{4AF8E111-7A59-084F-973E-77EBF6E4B129}" srcId="{B78B5380-FE11-9347-AF7A-10F30AC6C94E}" destId="{64E25A62-E611-D641-B0B7-BCA808646FEB}" srcOrd="1" destOrd="0" parTransId="{65540FB4-4ACF-0349-9836-0B6144B49F33}" sibTransId="{F3432B8B-E3A8-8147-9A1E-18901F636643}"/>
    <dgm:cxn modelId="{C2F15228-80DC-3E41-866B-D883FA9AD9AE}" srcId="{8BEBACF4-E8EE-F346-B674-5258BA7A487C}" destId="{58818E3F-B278-A948-9D45-CD68808D657A}" srcOrd="2" destOrd="0" parTransId="{9BED7645-FFB7-2E46-B268-3A5A74B3CB92}" sibTransId="{D28E4399-04B3-0E43-AAE6-8CF8FCC13CDC}"/>
    <dgm:cxn modelId="{A40F3247-6494-BD4A-9FF4-A3ED3557F7D2}" type="presOf" srcId="{9888166E-707C-4D43-89B9-877FBE3AB8B8}" destId="{FDC41DDC-17DD-8547-BFB2-E325F3D5A47A}" srcOrd="0" destOrd="0" presId="urn:microsoft.com/office/officeart/2005/8/layout/lProcess3"/>
    <dgm:cxn modelId="{206D1E49-3FB5-A74A-901D-57CC566CE63D}" srcId="{8BEBACF4-E8EE-F346-B674-5258BA7A487C}" destId="{B78B5380-FE11-9347-AF7A-10F30AC6C94E}" srcOrd="1" destOrd="0" parTransId="{308C444D-A04C-5C49-A8E3-52A437BA009D}" sibTransId="{922A060F-0095-704A-BD2D-8B0C5DB2BCE4}"/>
    <dgm:cxn modelId="{6D58C74E-ABA5-2249-9086-0B4006419907}" type="presOf" srcId="{8BEBACF4-E8EE-F346-B674-5258BA7A487C}" destId="{ACE29E55-98EA-8543-A38E-AEDB57EA6255}" srcOrd="0" destOrd="0" presId="urn:microsoft.com/office/officeart/2005/8/layout/lProcess3"/>
    <dgm:cxn modelId="{0C916E81-C78D-F149-90F5-8713AFE49DE1}" type="presOf" srcId="{5C799037-8909-FF4C-A44A-638E54E4F341}" destId="{F6B700D6-8CC6-294E-BD04-E717DD8714C0}" srcOrd="0" destOrd="0" presId="urn:microsoft.com/office/officeart/2005/8/layout/lProcess3"/>
    <dgm:cxn modelId="{401A3C8F-DFCF-8F43-A769-16DC0297AE23}" srcId="{8BEBACF4-E8EE-F346-B674-5258BA7A487C}" destId="{9888166E-707C-4D43-89B9-877FBE3AB8B8}" srcOrd="0" destOrd="0" parTransId="{13B56439-8950-7340-840F-047D861E081D}" sibTransId="{0DCB93BD-DBC9-A94D-8EED-46407B96BF95}"/>
    <dgm:cxn modelId="{656E6A92-E9F8-5845-BF5B-D72E7E0D7C0A}" type="presOf" srcId="{64E25A62-E611-D641-B0B7-BCA808646FEB}" destId="{6148BEE2-8B7C-E44A-A140-41F7DD90B01C}" srcOrd="0" destOrd="0" presId="urn:microsoft.com/office/officeart/2005/8/layout/lProcess3"/>
    <dgm:cxn modelId="{E3073796-B685-C34E-A183-9FE7CA32DC9A}" srcId="{9888166E-707C-4D43-89B9-877FBE3AB8B8}" destId="{A6FADE13-5242-5E40-B9A5-4872B6E408A4}" srcOrd="0" destOrd="0" parTransId="{88B62774-0E77-094A-B107-B225AC29EAB1}" sibTransId="{B366BBE6-CDC0-0242-AC88-61C022D92DE9}"/>
    <dgm:cxn modelId="{1D0D0F9E-C653-794D-A597-E953D5E97E57}" type="presOf" srcId="{7E12133C-BFB9-0947-8400-2B982CE4C3E8}" destId="{F5EA4AD6-C2BD-1043-A449-592639CBBEAB}" srcOrd="0" destOrd="0" presId="urn:microsoft.com/office/officeart/2005/8/layout/lProcess3"/>
    <dgm:cxn modelId="{14F198A3-3390-7246-BE71-E53BC7DCF4DA}" type="presOf" srcId="{58818E3F-B278-A948-9D45-CD68808D657A}" destId="{0F29F19C-CF79-F540-8716-44DCF001B5AC}" srcOrd="0" destOrd="0" presId="urn:microsoft.com/office/officeart/2005/8/layout/lProcess3"/>
    <dgm:cxn modelId="{5DB8B8A4-CA58-FF48-B2BB-851123DC5537}" type="presOf" srcId="{B78B5380-FE11-9347-AF7A-10F30AC6C94E}" destId="{07B497C5-A988-D646-91B3-DE03190F1B3B}" srcOrd="0" destOrd="0" presId="urn:microsoft.com/office/officeart/2005/8/layout/lProcess3"/>
    <dgm:cxn modelId="{98E06BC9-6FC8-B844-98C0-0DB145D59AE3}" srcId="{58818E3F-B278-A948-9D45-CD68808D657A}" destId="{5C799037-8909-FF4C-A44A-638E54E4F341}" srcOrd="1" destOrd="0" parTransId="{2B240BDC-1B5B-1346-8415-069DEA97E763}" sibTransId="{5CA52014-42DC-B740-A0FC-CF4483A3F8D0}"/>
    <dgm:cxn modelId="{514300D0-9B29-F941-BA05-7DCDD1AB74F0}" type="presOf" srcId="{A6FADE13-5242-5E40-B9A5-4872B6E408A4}" destId="{827F8D3A-153E-1B43-9904-34702197718C}" srcOrd="0" destOrd="0" presId="urn:microsoft.com/office/officeart/2005/8/layout/lProcess3"/>
    <dgm:cxn modelId="{C00F61D3-4C9E-A846-ADFD-E3BA755283CD}" type="presOf" srcId="{3C821117-6BA2-DA40-98CC-AC0D37DF214C}" destId="{AEEC64A5-7708-844F-AC63-383C9719DF70}" srcOrd="0" destOrd="0" presId="urn:microsoft.com/office/officeart/2005/8/layout/lProcess3"/>
    <dgm:cxn modelId="{0A7115ED-2950-2141-8FFF-E93399261723}" srcId="{58818E3F-B278-A948-9D45-CD68808D657A}" destId="{3C821117-6BA2-DA40-98CC-AC0D37DF214C}" srcOrd="0" destOrd="0" parTransId="{38831000-31CD-484E-9754-12755F133F17}" sibTransId="{00C8A87A-0A0C-7A48-A80E-FE0E0B14E994}"/>
    <dgm:cxn modelId="{4D5A7362-6F18-D24F-98BD-8001F586EEB6}" type="presParOf" srcId="{ACE29E55-98EA-8543-A38E-AEDB57EA6255}" destId="{4A0F4C01-7BB1-A04A-ACA6-8F7F1BB7C672}" srcOrd="0" destOrd="0" presId="urn:microsoft.com/office/officeart/2005/8/layout/lProcess3"/>
    <dgm:cxn modelId="{F3B7753C-3923-2B47-B093-F5F222C74A56}" type="presParOf" srcId="{4A0F4C01-7BB1-A04A-ACA6-8F7F1BB7C672}" destId="{FDC41DDC-17DD-8547-BFB2-E325F3D5A47A}" srcOrd="0" destOrd="0" presId="urn:microsoft.com/office/officeart/2005/8/layout/lProcess3"/>
    <dgm:cxn modelId="{4F545D48-DBD2-FD4D-9EDE-309AED033741}" type="presParOf" srcId="{4A0F4C01-7BB1-A04A-ACA6-8F7F1BB7C672}" destId="{7FF7E649-966A-2D4C-9C72-A8A8C07FA9AF}" srcOrd="1" destOrd="0" presId="urn:microsoft.com/office/officeart/2005/8/layout/lProcess3"/>
    <dgm:cxn modelId="{BE8A0D5F-BECD-A54D-83C3-59F7AAFE9D02}" type="presParOf" srcId="{4A0F4C01-7BB1-A04A-ACA6-8F7F1BB7C672}" destId="{827F8D3A-153E-1B43-9904-34702197718C}" srcOrd="2" destOrd="0" presId="urn:microsoft.com/office/officeart/2005/8/layout/lProcess3"/>
    <dgm:cxn modelId="{B92066B6-25C7-504B-884A-A9A41AF0F621}" type="presParOf" srcId="{ACE29E55-98EA-8543-A38E-AEDB57EA6255}" destId="{62D8D23F-C436-9444-8C34-305A58F6E529}" srcOrd="1" destOrd="0" presId="urn:microsoft.com/office/officeart/2005/8/layout/lProcess3"/>
    <dgm:cxn modelId="{007C12EA-61EB-6A4F-B5A2-6D27A9816E31}" type="presParOf" srcId="{ACE29E55-98EA-8543-A38E-AEDB57EA6255}" destId="{61A9D807-FA76-CF42-A0EE-E3ADEE48FF49}" srcOrd="2" destOrd="0" presId="urn:microsoft.com/office/officeart/2005/8/layout/lProcess3"/>
    <dgm:cxn modelId="{83BAFAF1-F346-694C-9FF7-019E20551363}" type="presParOf" srcId="{61A9D807-FA76-CF42-A0EE-E3ADEE48FF49}" destId="{07B497C5-A988-D646-91B3-DE03190F1B3B}" srcOrd="0" destOrd="0" presId="urn:microsoft.com/office/officeart/2005/8/layout/lProcess3"/>
    <dgm:cxn modelId="{BA3142AF-1292-CC40-AFDD-544CF875A7AD}" type="presParOf" srcId="{61A9D807-FA76-CF42-A0EE-E3ADEE48FF49}" destId="{C6312C5F-5A37-7043-9370-C81E15E4AD89}" srcOrd="1" destOrd="0" presId="urn:microsoft.com/office/officeart/2005/8/layout/lProcess3"/>
    <dgm:cxn modelId="{D56948C2-2490-9D40-8DC4-C660EBE0C154}" type="presParOf" srcId="{61A9D807-FA76-CF42-A0EE-E3ADEE48FF49}" destId="{F5EA4AD6-C2BD-1043-A449-592639CBBEAB}" srcOrd="2" destOrd="0" presId="urn:microsoft.com/office/officeart/2005/8/layout/lProcess3"/>
    <dgm:cxn modelId="{33BBA066-A74B-3D41-84E8-A23303CEFAAB}" type="presParOf" srcId="{61A9D807-FA76-CF42-A0EE-E3ADEE48FF49}" destId="{91D04FC3-1871-5C49-AB47-684313181BD6}" srcOrd="3" destOrd="0" presId="urn:microsoft.com/office/officeart/2005/8/layout/lProcess3"/>
    <dgm:cxn modelId="{A59D0564-DDCA-7740-9F4C-7842821AB7C5}" type="presParOf" srcId="{61A9D807-FA76-CF42-A0EE-E3ADEE48FF49}" destId="{6148BEE2-8B7C-E44A-A140-41F7DD90B01C}" srcOrd="4" destOrd="0" presId="urn:microsoft.com/office/officeart/2005/8/layout/lProcess3"/>
    <dgm:cxn modelId="{F88A852A-C72D-E94B-9A06-D1DD99673442}" type="presParOf" srcId="{ACE29E55-98EA-8543-A38E-AEDB57EA6255}" destId="{7BFFBA82-832A-C842-98E6-33106003FE03}" srcOrd="3" destOrd="0" presId="urn:microsoft.com/office/officeart/2005/8/layout/lProcess3"/>
    <dgm:cxn modelId="{E82EDB0B-78A7-C646-AD61-62508F3F5D3D}" type="presParOf" srcId="{ACE29E55-98EA-8543-A38E-AEDB57EA6255}" destId="{181F30EC-74E9-6548-9092-557527A465B4}" srcOrd="4" destOrd="0" presId="urn:microsoft.com/office/officeart/2005/8/layout/lProcess3"/>
    <dgm:cxn modelId="{5A1A3B2D-93F3-684A-9273-C57248AFB7DD}" type="presParOf" srcId="{181F30EC-74E9-6548-9092-557527A465B4}" destId="{0F29F19C-CF79-F540-8716-44DCF001B5AC}" srcOrd="0" destOrd="0" presId="urn:microsoft.com/office/officeart/2005/8/layout/lProcess3"/>
    <dgm:cxn modelId="{CBC434E8-A3CB-0B48-93C5-E57F6283AA7F}" type="presParOf" srcId="{181F30EC-74E9-6548-9092-557527A465B4}" destId="{A6E13D4C-9359-F645-B0EC-0A5C5DCAFD88}" srcOrd="1" destOrd="0" presId="urn:microsoft.com/office/officeart/2005/8/layout/lProcess3"/>
    <dgm:cxn modelId="{732AD0EE-2084-E941-8BA7-F4611FC0BE4E}" type="presParOf" srcId="{181F30EC-74E9-6548-9092-557527A465B4}" destId="{AEEC64A5-7708-844F-AC63-383C9719DF70}" srcOrd="2" destOrd="0" presId="urn:microsoft.com/office/officeart/2005/8/layout/lProcess3"/>
    <dgm:cxn modelId="{AFDAD586-260A-D94E-9E15-48FEC790C027}" type="presParOf" srcId="{181F30EC-74E9-6548-9092-557527A465B4}" destId="{70E0CDE7-E0E2-914C-A166-1DB442F92825}" srcOrd="3" destOrd="0" presId="urn:microsoft.com/office/officeart/2005/8/layout/lProcess3"/>
    <dgm:cxn modelId="{74A7B2BF-147E-DE4D-AAA7-AFB2DECA0E98}" type="presParOf" srcId="{181F30EC-74E9-6548-9092-557527A465B4}" destId="{F6B700D6-8CC6-294E-BD04-E717DD8714C0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B9F4D-5963-B845-81D5-80BBCD0BFEF6}">
      <dsp:nvSpPr>
        <dsp:cNvPr id="0" name=""/>
        <dsp:cNvSpPr/>
      </dsp:nvSpPr>
      <dsp:spPr>
        <a:xfrm>
          <a:off x="-4495932" y="-689448"/>
          <a:ext cx="5355920" cy="5355920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DC1B9-2928-3A4D-A1BB-FCEB4FA5580B}">
      <dsp:nvSpPr>
        <dsp:cNvPr id="0" name=""/>
        <dsp:cNvSpPr/>
      </dsp:nvSpPr>
      <dsp:spPr>
        <a:xfrm>
          <a:off x="553080" y="397702"/>
          <a:ext cx="5646124" cy="795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353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190 countries &lt; 34,000 cities</a:t>
          </a:r>
        </a:p>
      </dsp:txBody>
      <dsp:txXfrm>
        <a:off x="553080" y="397702"/>
        <a:ext cx="5646124" cy="795404"/>
      </dsp:txXfrm>
    </dsp:sp>
    <dsp:sp modelId="{85200733-0BB1-B447-9518-0C9838474F55}">
      <dsp:nvSpPr>
        <dsp:cNvPr id="0" name=""/>
        <dsp:cNvSpPr/>
      </dsp:nvSpPr>
      <dsp:spPr>
        <a:xfrm>
          <a:off x="55952" y="298276"/>
          <a:ext cx="994256" cy="9942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12488-E248-684A-BECE-FE2D99B4D4A3}">
      <dsp:nvSpPr>
        <dsp:cNvPr id="0" name=""/>
        <dsp:cNvSpPr/>
      </dsp:nvSpPr>
      <dsp:spPr>
        <a:xfrm>
          <a:off x="842210" y="1590809"/>
          <a:ext cx="5356994" cy="795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353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Hosts &amp; Travelers</a:t>
          </a:r>
        </a:p>
      </dsp:txBody>
      <dsp:txXfrm>
        <a:off x="842210" y="1590809"/>
        <a:ext cx="5356994" cy="795404"/>
      </dsp:txXfrm>
    </dsp:sp>
    <dsp:sp modelId="{9195710E-33C7-2E42-B743-30ED83A31511}">
      <dsp:nvSpPr>
        <dsp:cNvPr id="0" name=""/>
        <dsp:cNvSpPr/>
      </dsp:nvSpPr>
      <dsp:spPr>
        <a:xfrm>
          <a:off x="345082" y="1491384"/>
          <a:ext cx="994256" cy="9942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91601-ABB7-CB40-80EA-2764D497BC29}">
      <dsp:nvSpPr>
        <dsp:cNvPr id="0" name=""/>
        <dsp:cNvSpPr/>
      </dsp:nvSpPr>
      <dsp:spPr>
        <a:xfrm>
          <a:off x="553080" y="2783916"/>
          <a:ext cx="5646124" cy="795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353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Entire Place or Private Room</a:t>
          </a:r>
        </a:p>
      </dsp:txBody>
      <dsp:txXfrm>
        <a:off x="553080" y="2783916"/>
        <a:ext cx="5646124" cy="795404"/>
      </dsp:txXfrm>
    </dsp:sp>
    <dsp:sp modelId="{853D32FA-2714-D648-A545-4AD7D205AC26}">
      <dsp:nvSpPr>
        <dsp:cNvPr id="0" name=""/>
        <dsp:cNvSpPr/>
      </dsp:nvSpPr>
      <dsp:spPr>
        <a:xfrm>
          <a:off x="55952" y="2684491"/>
          <a:ext cx="994256" cy="9942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A9ACF-DF9D-2E4A-8D1A-22FBE9E86CE0}">
      <dsp:nvSpPr>
        <dsp:cNvPr id="0" name=""/>
        <dsp:cNvSpPr/>
      </dsp:nvSpPr>
      <dsp:spPr>
        <a:xfrm>
          <a:off x="0" y="0"/>
          <a:ext cx="1782288" cy="178228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9F474-1A19-3D40-96EE-13B805C24D67}">
      <dsp:nvSpPr>
        <dsp:cNvPr id="0" name=""/>
        <dsp:cNvSpPr/>
      </dsp:nvSpPr>
      <dsp:spPr>
        <a:xfrm>
          <a:off x="891144" y="0"/>
          <a:ext cx="5319156" cy="178228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E585E"/>
              </a:solidFill>
            </a:rPr>
            <a:t>What is the earning potential for hosting in Portland?</a:t>
          </a:r>
        </a:p>
      </dsp:txBody>
      <dsp:txXfrm>
        <a:off x="891144" y="0"/>
        <a:ext cx="5319156" cy="846586"/>
      </dsp:txXfrm>
    </dsp:sp>
    <dsp:sp modelId="{EF7D96ED-AC8F-E541-B15E-02945377E93C}">
      <dsp:nvSpPr>
        <dsp:cNvPr id="0" name=""/>
        <dsp:cNvSpPr/>
      </dsp:nvSpPr>
      <dsp:spPr>
        <a:xfrm>
          <a:off x="467850" y="846586"/>
          <a:ext cx="846586" cy="8465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6070E-D42F-834B-ADB3-68309B14645D}">
      <dsp:nvSpPr>
        <dsp:cNvPr id="0" name=""/>
        <dsp:cNvSpPr/>
      </dsp:nvSpPr>
      <dsp:spPr>
        <a:xfrm>
          <a:off x="891144" y="846586"/>
          <a:ext cx="5319156" cy="846586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E585E"/>
              </a:solidFill>
            </a:rPr>
            <a:t>What circumstances contribute to larger revenue? </a:t>
          </a:r>
        </a:p>
      </dsp:txBody>
      <dsp:txXfrm>
        <a:off x="891144" y="846586"/>
        <a:ext cx="5319156" cy="846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D60B2-4B23-8443-AEA9-353D526D1ED4}">
      <dsp:nvSpPr>
        <dsp:cNvPr id="0" name=""/>
        <dsp:cNvSpPr/>
      </dsp:nvSpPr>
      <dsp:spPr>
        <a:xfrm>
          <a:off x="3471944" y="3965697"/>
          <a:ext cx="2469308" cy="210669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830" rIns="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Downtown</a:t>
          </a:r>
        </a:p>
      </dsp:txBody>
      <dsp:txXfrm>
        <a:off x="3853277" y="4291032"/>
        <a:ext cx="1706642" cy="1456023"/>
      </dsp:txXfrm>
    </dsp:sp>
    <dsp:sp modelId="{31441D0A-1B6E-2D47-BC72-5279A49BAEAC}">
      <dsp:nvSpPr>
        <dsp:cNvPr id="0" name=""/>
        <dsp:cNvSpPr/>
      </dsp:nvSpPr>
      <dsp:spPr>
        <a:xfrm>
          <a:off x="3378047" y="5010490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BF345-F662-6B42-826A-C8E3933160E5}">
      <dsp:nvSpPr>
        <dsp:cNvPr id="0" name=""/>
        <dsp:cNvSpPr/>
      </dsp:nvSpPr>
      <dsp:spPr>
        <a:xfrm>
          <a:off x="618794" y="2741802"/>
          <a:ext cx="3232937" cy="24281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4831A-FACB-8542-A5F5-662A1374077D}">
      <dsp:nvSpPr>
        <dsp:cNvPr id="0" name=""/>
        <dsp:cNvSpPr/>
      </dsp:nvSpPr>
      <dsp:spPr>
        <a:xfrm>
          <a:off x="3041328" y="4932032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FA9C9-C738-D144-A335-B320D93A990F}">
      <dsp:nvSpPr>
        <dsp:cNvPr id="0" name=""/>
        <dsp:cNvSpPr/>
      </dsp:nvSpPr>
      <dsp:spPr>
        <a:xfrm>
          <a:off x="5584810" y="2801757"/>
          <a:ext cx="2533847" cy="21266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830" rIns="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Crime</a:t>
          </a:r>
        </a:p>
      </dsp:txBody>
      <dsp:txXfrm>
        <a:off x="5973189" y="3127729"/>
        <a:ext cx="1757089" cy="1474753"/>
      </dsp:txXfrm>
    </dsp:sp>
    <dsp:sp modelId="{C272D705-DA15-CE4D-A728-2222E7E1C87B}">
      <dsp:nvSpPr>
        <dsp:cNvPr id="0" name=""/>
        <dsp:cNvSpPr/>
      </dsp:nvSpPr>
      <dsp:spPr>
        <a:xfrm>
          <a:off x="7362260" y="4680440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D7D34-FC95-B045-BD7C-E5238A86EFDB}">
      <dsp:nvSpPr>
        <dsp:cNvPr id="0" name=""/>
        <dsp:cNvSpPr/>
      </dsp:nvSpPr>
      <dsp:spPr>
        <a:xfrm>
          <a:off x="7688309" y="3953864"/>
          <a:ext cx="2330318" cy="21753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7E65F-BDAE-7642-8CEE-02421FD67E3A}">
      <dsp:nvSpPr>
        <dsp:cNvPr id="0" name=""/>
        <dsp:cNvSpPr/>
      </dsp:nvSpPr>
      <dsp:spPr>
        <a:xfrm>
          <a:off x="7659357" y="4913150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7522C-EA32-3548-9596-650B73050E5B}">
      <dsp:nvSpPr>
        <dsp:cNvPr id="0" name=""/>
        <dsp:cNvSpPr/>
      </dsp:nvSpPr>
      <dsp:spPr>
        <a:xfrm>
          <a:off x="3380541" y="1599107"/>
          <a:ext cx="2614534" cy="21213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830" rIns="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Parks</a:t>
          </a:r>
        </a:p>
      </dsp:txBody>
      <dsp:txXfrm>
        <a:off x="3775196" y="1919313"/>
        <a:ext cx="1825225" cy="1480908"/>
      </dsp:txXfrm>
    </dsp:sp>
    <dsp:sp modelId="{88B1E1F4-ED89-4446-9F96-9843555A8A43}">
      <dsp:nvSpPr>
        <dsp:cNvPr id="0" name=""/>
        <dsp:cNvSpPr/>
      </dsp:nvSpPr>
      <dsp:spPr>
        <a:xfrm>
          <a:off x="5312325" y="1585573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06AA9-BCE7-B240-A343-8D2D787C40E7}">
      <dsp:nvSpPr>
        <dsp:cNvPr id="0" name=""/>
        <dsp:cNvSpPr/>
      </dsp:nvSpPr>
      <dsp:spPr>
        <a:xfrm>
          <a:off x="5630110" y="459930"/>
          <a:ext cx="2573905" cy="21462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3B478-A9D3-FC48-BA44-51EB12E7EF21}">
      <dsp:nvSpPr>
        <dsp:cNvPr id="0" name=""/>
        <dsp:cNvSpPr/>
      </dsp:nvSpPr>
      <dsp:spPr>
        <a:xfrm>
          <a:off x="5605885" y="1410939"/>
          <a:ext cx="318832" cy="274793"/>
        </a:xfrm>
        <a:prstGeom prst="hexagon">
          <a:avLst>
            <a:gd name="adj" fmla="val 25000"/>
            <a:gd name="vf" fmla="val 115470"/>
          </a:avLst>
        </a:prstGeom>
        <a:solidFill>
          <a:srgbClr val="FE585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B3373-7B04-B04D-AAFF-1B6A62D277ED}">
      <dsp:nvSpPr>
        <dsp:cNvPr id="0" name=""/>
        <dsp:cNvSpPr/>
      </dsp:nvSpPr>
      <dsp:spPr>
        <a:xfrm>
          <a:off x="3008817" y="2143729"/>
          <a:ext cx="2620113" cy="262011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Instant Booking</a:t>
          </a:r>
        </a:p>
      </dsp:txBody>
      <dsp:txXfrm>
        <a:off x="3535576" y="2757478"/>
        <a:ext cx="1566595" cy="1346792"/>
      </dsp:txXfrm>
    </dsp:sp>
    <dsp:sp modelId="{11E4FEB9-78D9-E347-8153-46D453E8650D}">
      <dsp:nvSpPr>
        <dsp:cNvPr id="0" name=""/>
        <dsp:cNvSpPr/>
      </dsp:nvSpPr>
      <dsp:spPr>
        <a:xfrm>
          <a:off x="1466807" y="1524429"/>
          <a:ext cx="1905537" cy="190553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Reviews</a:t>
          </a:r>
        </a:p>
      </dsp:txBody>
      <dsp:txXfrm>
        <a:off x="1946532" y="2007053"/>
        <a:ext cx="946087" cy="940289"/>
      </dsp:txXfrm>
    </dsp:sp>
    <dsp:sp modelId="{8A0156A1-8724-3E4A-8E1D-2E6945BC075D}">
      <dsp:nvSpPr>
        <dsp:cNvPr id="0" name=""/>
        <dsp:cNvSpPr/>
      </dsp:nvSpPr>
      <dsp:spPr>
        <a:xfrm rot="20700000">
          <a:off x="2516152" y="245703"/>
          <a:ext cx="1867037" cy="186703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Ratings </a:t>
          </a:r>
        </a:p>
      </dsp:txBody>
      <dsp:txXfrm rot="-20700000">
        <a:off x="2925648" y="655199"/>
        <a:ext cx="1048045" cy="1048045"/>
      </dsp:txXfrm>
    </dsp:sp>
    <dsp:sp modelId="{EA7752E1-8263-4145-90E4-7D2BCFBE5C7A}">
      <dsp:nvSpPr>
        <dsp:cNvPr id="0" name=""/>
        <dsp:cNvSpPr/>
      </dsp:nvSpPr>
      <dsp:spPr>
        <a:xfrm>
          <a:off x="2796068" y="1744766"/>
          <a:ext cx="3353745" cy="3353745"/>
        </a:xfrm>
        <a:prstGeom prst="circularArrow">
          <a:avLst>
            <a:gd name="adj1" fmla="val 4687"/>
            <a:gd name="adj2" fmla="val 299029"/>
            <a:gd name="adj3" fmla="val 2528272"/>
            <a:gd name="adj4" fmla="val 158354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F1EE88-2C7F-7E45-B7E0-87C2E4ACC11F}">
      <dsp:nvSpPr>
        <dsp:cNvPr id="0" name=""/>
        <dsp:cNvSpPr/>
      </dsp:nvSpPr>
      <dsp:spPr>
        <a:xfrm>
          <a:off x="1129340" y="1100362"/>
          <a:ext cx="2436705" cy="243670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75D728-FA5B-D54A-96FC-447CFE16D24E}">
      <dsp:nvSpPr>
        <dsp:cNvPr id="0" name=""/>
        <dsp:cNvSpPr/>
      </dsp:nvSpPr>
      <dsp:spPr>
        <a:xfrm>
          <a:off x="2102237" y="-201592"/>
          <a:ext cx="2627259" cy="26272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41DDC-17DD-8547-BFB2-E325F3D5A47A}">
      <dsp:nvSpPr>
        <dsp:cNvPr id="0" name=""/>
        <dsp:cNvSpPr/>
      </dsp:nvSpPr>
      <dsp:spPr>
        <a:xfrm>
          <a:off x="2178" y="501565"/>
          <a:ext cx="3365499" cy="1346199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Moderate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Strong Relationship</a:t>
          </a:r>
        </a:p>
      </dsp:txBody>
      <dsp:txXfrm>
        <a:off x="675278" y="501565"/>
        <a:ext cx="2019300" cy="1346199"/>
      </dsp:txXfrm>
    </dsp:sp>
    <dsp:sp modelId="{827F8D3A-153E-1B43-9904-34702197718C}">
      <dsp:nvSpPr>
        <dsp:cNvPr id="0" name=""/>
        <dsp:cNvSpPr/>
      </dsp:nvSpPr>
      <dsp:spPr>
        <a:xfrm>
          <a:off x="2930163" y="615992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Real Estate Value</a:t>
          </a:r>
        </a:p>
      </dsp:txBody>
      <dsp:txXfrm>
        <a:off x="3488836" y="615992"/>
        <a:ext cx="1676019" cy="1117346"/>
      </dsp:txXfrm>
    </dsp:sp>
    <dsp:sp modelId="{07B497C5-A988-D646-91B3-DE03190F1B3B}">
      <dsp:nvSpPr>
        <dsp:cNvPr id="0" name=""/>
        <dsp:cNvSpPr/>
      </dsp:nvSpPr>
      <dsp:spPr>
        <a:xfrm>
          <a:off x="2178" y="2036233"/>
          <a:ext cx="3365499" cy="1346199"/>
        </a:xfrm>
        <a:prstGeom prst="chevron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Weak Relationships</a:t>
          </a:r>
        </a:p>
      </dsp:txBody>
      <dsp:txXfrm>
        <a:off x="675278" y="2036233"/>
        <a:ext cx="2019300" cy="1346199"/>
      </dsp:txXfrm>
    </dsp:sp>
    <dsp:sp modelId="{F5EA4AD6-C2BD-1043-A449-592639CBBEAB}">
      <dsp:nvSpPr>
        <dsp:cNvPr id="0" name=""/>
        <dsp:cNvSpPr/>
      </dsp:nvSpPr>
      <dsp:spPr>
        <a:xfrm>
          <a:off x="2930163" y="2150660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Distance from Downtown</a:t>
          </a:r>
        </a:p>
      </dsp:txBody>
      <dsp:txXfrm>
        <a:off x="3488836" y="2150660"/>
        <a:ext cx="1676019" cy="1117346"/>
      </dsp:txXfrm>
    </dsp:sp>
    <dsp:sp modelId="{6148BEE2-8B7C-E44A-A140-41F7DD90B01C}">
      <dsp:nvSpPr>
        <dsp:cNvPr id="0" name=""/>
        <dsp:cNvSpPr/>
      </dsp:nvSpPr>
      <dsp:spPr>
        <a:xfrm>
          <a:off x="5332456" y="2150660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Access to Parks</a:t>
          </a:r>
        </a:p>
      </dsp:txBody>
      <dsp:txXfrm>
        <a:off x="5891129" y="2150660"/>
        <a:ext cx="1676019" cy="1117346"/>
      </dsp:txXfrm>
    </dsp:sp>
    <dsp:sp modelId="{0F29F19C-CF79-F540-8716-44DCF001B5AC}">
      <dsp:nvSpPr>
        <dsp:cNvPr id="0" name=""/>
        <dsp:cNvSpPr/>
      </dsp:nvSpPr>
      <dsp:spPr>
        <a:xfrm>
          <a:off x="2178" y="3570901"/>
          <a:ext cx="3365499" cy="134619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No Statistical Correlation</a:t>
          </a:r>
        </a:p>
      </dsp:txBody>
      <dsp:txXfrm>
        <a:off x="675278" y="3570901"/>
        <a:ext cx="2019300" cy="1346199"/>
      </dsp:txXfrm>
    </dsp:sp>
    <dsp:sp modelId="{AEEC64A5-7708-844F-AC63-383C9719DF70}">
      <dsp:nvSpPr>
        <dsp:cNvPr id="0" name=""/>
        <dsp:cNvSpPr/>
      </dsp:nvSpPr>
      <dsp:spPr>
        <a:xfrm>
          <a:off x="2930163" y="3685328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Crime</a:t>
          </a:r>
        </a:p>
      </dsp:txBody>
      <dsp:txXfrm>
        <a:off x="3488836" y="3685328"/>
        <a:ext cx="1676019" cy="1117346"/>
      </dsp:txXfrm>
    </dsp:sp>
    <dsp:sp modelId="{F6B700D6-8CC6-294E-BD04-E717DD8714C0}">
      <dsp:nvSpPr>
        <dsp:cNvPr id="0" name=""/>
        <dsp:cNvSpPr/>
      </dsp:nvSpPr>
      <dsp:spPr>
        <a:xfrm>
          <a:off x="5332456" y="3685328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Instant Booking</a:t>
          </a:r>
        </a:p>
      </dsp:txBody>
      <dsp:txXfrm>
        <a:off x="5891129" y="3685328"/>
        <a:ext cx="1676019" cy="1117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52E3-F214-E243-95AA-A6B9D9DBF06C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7C23-F0F1-8749-881C-EF89D5C3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0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Airbnb is a popular online marketplace connecting travelers with local hosts. </a:t>
            </a:r>
          </a:p>
          <a:p>
            <a:endParaRPr lang="en-US" dirty="0"/>
          </a:p>
          <a:p>
            <a:r>
              <a:rPr lang="en-US" dirty="0"/>
              <a:t>Founded a decade ago, </a:t>
            </a:r>
            <a:r>
              <a:rPr lang="en-US" dirty="0" err="1"/>
              <a:t>Aribnb</a:t>
            </a:r>
            <a:r>
              <a:rPr lang="en-US" dirty="0"/>
              <a:t> functions as a hospitality service. </a:t>
            </a:r>
          </a:p>
          <a:p>
            <a:endParaRPr lang="en-US" dirty="0"/>
          </a:p>
          <a:p>
            <a:r>
              <a:rPr lang="en-US" dirty="0"/>
              <a:t>The demand in alternative hospice has attracted over 150 million users and expanded across 190 countries worldwide. </a:t>
            </a:r>
          </a:p>
          <a:p>
            <a:endParaRPr lang="en-US" dirty="0"/>
          </a:p>
          <a:p>
            <a:r>
              <a:rPr lang="en-US" dirty="0"/>
              <a:t>Airbnb has reshaped the way the world travels.</a:t>
            </a:r>
          </a:p>
          <a:p>
            <a:endParaRPr lang="en-US" dirty="0"/>
          </a:p>
          <a:p>
            <a:r>
              <a:rPr lang="en-US" dirty="0"/>
              <a:t>This peer-to-peer property rental service is comprised of two types of users: Hosts- which are property owners who list their entire place or private room; Travelers-who rent short-term lodging. </a:t>
            </a:r>
          </a:p>
          <a:p>
            <a:endParaRPr lang="en-US" dirty="0"/>
          </a:p>
          <a:p>
            <a:r>
              <a:rPr lang="en-US" dirty="0"/>
              <a:t>The types of properties listed vary widely, users can choose the privacy of renting an entire house or the affordability of a shared room.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50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0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analysis, we narrowed the domain to a single city—the city of Portland, Oregon. </a:t>
            </a:r>
          </a:p>
          <a:p>
            <a:endParaRPr lang="en-US" dirty="0"/>
          </a:p>
          <a:p>
            <a:r>
              <a:rPr lang="en-US" dirty="0"/>
              <a:t>With the goal in identifying which factors are most influential in generating supplemental income as a host. </a:t>
            </a:r>
          </a:p>
          <a:p>
            <a:endParaRPr lang="en-US" dirty="0"/>
          </a:p>
          <a:p>
            <a:r>
              <a:rPr lang="en-US" dirty="0"/>
              <a:t>To discover underlying components we cross-referenced Inside Airbnb’s recently published data set concerning Airbnb listings within the Portland Metropolitan Area and with Portland neighborhood data made available through </a:t>
            </a:r>
            <a:r>
              <a:rPr lang="en-US" i="1" dirty="0"/>
              <a:t>Monthly Portland</a:t>
            </a:r>
            <a:r>
              <a:rPr lang="en-US" dirty="0"/>
              <a:t> </a:t>
            </a:r>
            <a:r>
              <a:rPr lang="en-US" i="1" dirty="0"/>
              <a:t>Magazine’s</a:t>
            </a:r>
            <a:r>
              <a:rPr lang="en-US" dirty="0"/>
              <a:t>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4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decided to examine which factors influence nightly listing price on the Airbnb website and to try quantify the earnings potential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Aribnb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emographic data including information on real estate value and lifestyle factors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used to analyze if there is any correlation to neighborhood listing price on Airbnb.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1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particular interest, lifestyle and circumferential factors relating to commute, transportation and the accessibility of amenities such as public parks and crime rates were evaluated.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3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Airbnb listings included ratings such as the cleanliness of an accommodation, the total number of reviews, and the frequency of said reviews.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Instant booking is an optional feature that expedites the process by eliminating wait time in approval from hosts.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5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7C23-F0F1-8749-881C-EF89D5C30F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E6-0A60-4E45-9550-D888C3B8D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6A2AD-14C6-774A-BA0C-3FBB470B3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DD018-B7A3-BF4D-84FC-06D5AC61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C4713-00CA-0647-99E7-6A3589B2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FC632-9DD3-3A4D-AF26-6B5EFEB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CC00-D8F8-E147-B28B-5BABE1D3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72A9A-A056-1547-8AFA-46506E36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9ADD1-3AE3-774A-954C-43111ACC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78897-7268-6849-B221-77E75C91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54354-4231-914C-AC00-93F5AB4E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8BFC3-4D6D-F84D-9165-F0C7C04CE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5D2AD-24AA-0248-88DD-EDE8DCB06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ED813-00A9-2346-95B7-E43788BC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712A6-DCDD-D74C-8DD3-8C45F899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A481C-AB61-5544-A78D-263CCA07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165A1-4B55-424A-8873-1118DD64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6A91-8BED-3A49-8CBA-C18F67E49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7051A-C199-2340-99E5-F8BCBB36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B180-D9FB-E248-B8DF-E0148139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ED219-930B-B74B-827D-1E347EC1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4CBD-0531-3B4A-B755-EFFF7192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2B469-A239-4D45-9688-180F36405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26932-8077-8544-81DB-284B6B9E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9A2AC-F443-3E4D-B908-0E62388B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B0D19-41E2-FD40-9294-B5543716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8E25-25AF-1341-90DC-7E9BBAAD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F790B-CAEB-964D-94A9-9EF60F225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058DC-B691-0A41-A19F-6C018750B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90AB0-B235-024A-81C3-127EF5ED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70B20-50E1-684B-BDDA-A8A4065C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54671-FD49-0749-AAD5-81EC66DC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F639-6042-DD45-8F6B-1FDEC08A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5F9B4-32F0-0043-B13E-BA842952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738CE-8021-654C-84DC-E845AC5D0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47F25-CA4A-C94D-8A50-3BED8114A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9C3D33-88F0-C544-8050-E9C613BE9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265875-606C-9F47-985A-CEC1EE2E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4AFB71-D990-2943-9E6B-BD0A420C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E6DFD-AD0C-0141-830B-D4AFF408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E92E-6EB7-6A4A-9613-05A5D210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F55FA-22DE-0D45-858D-4655B89A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25777-2ECF-6B45-976C-E4708258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5549C-0E1C-1A49-95FF-6B55EEA8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15C01-1936-BD49-8450-B3B285D4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1BD77-271B-CE4D-999E-75B04548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B7F1E-A9D1-724A-84F7-4A613E06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9FE3-8FB8-F342-A025-66E10D39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124E-85F7-8E44-923E-713DFEF8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437A4-9961-294D-812F-324A4759D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5F86C-D4F0-784A-A83F-947E0F22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FBB3B-9DD8-2A4A-B9D0-A61B2298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C665E-7301-9541-8E63-FDFEDA6B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7665-8D33-3C46-902D-F3FB95BE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D84A5-1652-2440-85AD-6D687C5B6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A7292-65CB-3640-9C28-473ABAFD9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3D16F-8AA6-4343-8A19-40E963DB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B96F0-316D-C741-9E3D-F1493309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7207-8178-BC46-BD17-08DE743B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9CA62B-0468-5145-B898-D2E07627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14E9D-B3D3-3E48-B402-1875467CF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5C182-8C0A-0240-A582-457146733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8F022-3065-A94F-AB5C-84A37D24B94D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9294E-95FB-6345-AEDF-0E66E2E33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6F52C-9BF5-3247-9F28-BECBF3FF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2FAC-9FFF-2648-A7C8-8BB8FAD5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2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jpg"/><Relationship Id="rId5" Type="http://schemas.openxmlformats.org/officeDocument/2006/relationships/image" Target="../media/image1.tiff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3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ublic.tableau.com/profile/alexa.goff#!/vizhome/final_182/Story1?publish=yes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26.png"/><Relationship Id="rId5" Type="http://schemas.openxmlformats.org/officeDocument/2006/relationships/diagramData" Target="../diagrams/data5.xml"/><Relationship Id="rId10" Type="http://schemas.openxmlformats.org/officeDocument/2006/relationships/hyperlink" Target="https://public.tableau.com/profile/alexa.goff#!/vizhome/final_182/Story1?publish=yes" TargetMode="External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0.png"/><Relationship Id="rId5" Type="http://schemas.openxmlformats.org/officeDocument/2006/relationships/diagramData" Target="../diagrams/data3.xml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4.xml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4.wdp"/><Relationship Id="rId11" Type="http://schemas.microsoft.com/office/2007/relationships/diagramDrawing" Target="../diagrams/drawing4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4.xml"/><Relationship Id="rId4" Type="http://schemas.openxmlformats.org/officeDocument/2006/relationships/notesSlide" Target="../notesSlides/notesSlide6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5.tif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BD3099-2519-7148-9298-FF6A1B5E6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27" y="1993321"/>
            <a:ext cx="4361873" cy="3271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B60D81-ED4F-CA4D-BAA7-AE7BAFFD6FB2}"/>
              </a:ext>
            </a:extLst>
          </p:cNvPr>
          <p:cNvSpPr txBox="1"/>
          <p:nvPr/>
        </p:nvSpPr>
        <p:spPr>
          <a:xfrm>
            <a:off x="935183" y="755072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An online marketplace connecting travelers with local hosts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D331483-5216-AC40-B8F3-F0AC14DF9388}"/>
              </a:ext>
            </a:extLst>
          </p:cNvPr>
          <p:cNvGraphicFramePr/>
          <p:nvPr>
            <p:extLst/>
          </p:nvPr>
        </p:nvGraphicFramePr>
        <p:xfrm>
          <a:off x="4675909" y="1786470"/>
          <a:ext cx="6253018" cy="397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C63ECF1-8CF9-F54C-B945-74EBD2A29B6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5851" y="2244436"/>
            <a:ext cx="685800" cy="685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1FD9A-FA15-254A-BDE7-71F4A69BD3D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6797" y="3434197"/>
            <a:ext cx="680604" cy="680604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12D0FF-9093-894B-8828-5F3B6658E43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11435" y="4620490"/>
            <a:ext cx="678874" cy="678874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614FB29C-21B2-E148-8F04-7A9E143E8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7186" y="1864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7900">
        <p:cut/>
      </p:transition>
    </mc:Choice>
    <mc:Fallback xmlns="">
      <p:transition advTm="479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6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Graphic spid="8" grpId="0">
        <p:bldAsOne/>
      </p:bldGraphic>
      <p:bldGraphic spid="8" grpId="1">
        <p:bldAsOne/>
      </p:bldGraphic>
      <p:bldGraphic spid="8" grpId="2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D49E7-E910-4410-93B4-F08107507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3EBF2-8FDF-4BE0-896B-D6AF7211E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4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3970">
        <p:cut/>
      </p:transition>
    </mc:Choice>
    <mc:Fallback xmlns="">
      <p:transition advTm="4397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5B512-2B78-FB4E-951D-5000BECB67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031" y="934575"/>
            <a:ext cx="11094200" cy="5401307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8C1A3D-CBCC-9A4B-A73E-E19C6008C06D}"/>
              </a:ext>
            </a:extLst>
          </p:cNvPr>
          <p:cNvSpPr/>
          <p:nvPr/>
        </p:nvSpPr>
        <p:spPr>
          <a:xfrm>
            <a:off x="3029894" y="203200"/>
            <a:ext cx="65096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E585E"/>
                </a:solidFill>
                <a:effectLst/>
              </a:rPr>
              <a:t>Proximity to Downtown Portland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B254EB-326B-4974-9217-4E9B8EF32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150">
        <p:cut/>
      </p:transition>
    </mc:Choice>
    <mc:Fallback xmlns="">
      <p:transition advTm="131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A8A16-B7AD-3340-BAF8-3E08459D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314A88-970A-9B4B-ADF6-96045A4C1307}"/>
              </a:ext>
            </a:extLst>
          </p:cNvPr>
          <p:cNvCxnSpPr>
            <a:cxnSpLocks/>
          </p:cNvCxnSpPr>
          <p:nvPr/>
        </p:nvCxnSpPr>
        <p:spPr>
          <a:xfrm>
            <a:off x="6927742" y="6183823"/>
            <a:ext cx="48199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CE0E5-79DB-8B47-BE8C-ABF518D8096E}"/>
              </a:ext>
            </a:extLst>
          </p:cNvPr>
          <p:cNvCxnSpPr>
            <a:cxnSpLocks/>
          </p:cNvCxnSpPr>
          <p:nvPr/>
        </p:nvCxnSpPr>
        <p:spPr>
          <a:xfrm flipV="1">
            <a:off x="6927743" y="1921790"/>
            <a:ext cx="0" cy="4262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E4835-8087-48CC-9D19-4DFCB067A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500">
        <p:cut/>
      </p:transition>
    </mc:Choice>
    <mc:Fallback xmlns="">
      <p:transition advTm="18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129FB5-BFCF-A947-BBF6-B02CC0BD2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52" y="449451"/>
            <a:ext cx="11437749" cy="6038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8D17C9-F755-D64C-AE1F-931DDAC85A50}"/>
              </a:ext>
            </a:extLst>
          </p:cNvPr>
          <p:cNvSpPr/>
          <p:nvPr/>
        </p:nvSpPr>
        <p:spPr>
          <a:xfrm>
            <a:off x="874200" y="792873"/>
            <a:ext cx="5105439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E585E"/>
                </a:solidFill>
              </a:rPr>
              <a:t>Accessibility</a:t>
            </a:r>
            <a:r>
              <a:rPr lang="en-US" sz="4400" b="1" cap="none" spc="0" dirty="0">
                <a:ln/>
                <a:solidFill>
                  <a:srgbClr val="FE585E"/>
                </a:solidFill>
                <a:effectLst/>
              </a:rPr>
              <a:t> to parks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017152-7FB9-4D5D-8156-E0964C661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830">
        <p:cut/>
      </p:transition>
    </mc:Choice>
    <mc:Fallback xmlns="">
      <p:transition advTm="1083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A32160-1C16-7048-BB26-928D85D4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80291-5A8C-4332-A86F-926922563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4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6490">
        <p:cut/>
      </p:transition>
    </mc:Choice>
    <mc:Fallback xmlns="">
      <p:transition advTm="5649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ECFA9-C3C0-6642-961C-9677A6E5CB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60494" y="489098"/>
            <a:ext cx="11461898" cy="5996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0DAB1-EE06-9641-80D8-EF09029DAEFE}"/>
              </a:ext>
            </a:extLst>
          </p:cNvPr>
          <p:cNvSpPr txBox="1"/>
          <p:nvPr/>
        </p:nvSpPr>
        <p:spPr>
          <a:xfrm>
            <a:off x="1983783" y="1410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E585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23401-1CB3-C14C-A916-44A399E24F7A}"/>
              </a:ext>
            </a:extLst>
          </p:cNvPr>
          <p:cNvSpPr txBox="1"/>
          <p:nvPr/>
        </p:nvSpPr>
        <p:spPr>
          <a:xfrm>
            <a:off x="2836190" y="1332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9F490-914B-6248-9CEC-EF5FB7532E4E}"/>
              </a:ext>
            </a:extLst>
          </p:cNvPr>
          <p:cNvSpPr/>
          <p:nvPr/>
        </p:nvSpPr>
        <p:spPr>
          <a:xfrm>
            <a:off x="838245" y="859566"/>
            <a:ext cx="334053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E585E"/>
                </a:solidFill>
                <a:effectLst/>
              </a:rPr>
              <a:t>Crime Rate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552457-EF60-49B5-9219-CCC01F283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45" y="-12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350">
        <p:cut/>
      </p:transition>
    </mc:Choice>
    <mc:Fallback xmlns="">
      <p:transition advTm="73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D1EF1-C405-464B-9507-F87A1D217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4" y="15080"/>
            <a:ext cx="11375242" cy="684291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E922C-E6BF-47D5-895E-05F6CA385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4" y="15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620">
        <p:cut/>
      </p:transition>
    </mc:Choice>
    <mc:Fallback xmlns="">
      <p:transition advTm="1362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91544-3D45-9C47-8A68-833DB7532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6" y="1214464"/>
            <a:ext cx="3404032" cy="3404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CBE890-2EAF-8545-8FCD-A8B554F14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743" y="2660904"/>
            <a:ext cx="6251376" cy="2811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0F021B-A7A4-D143-9716-E3FA5A3BA7BB}"/>
              </a:ext>
            </a:extLst>
          </p:cNvPr>
          <p:cNvSpPr/>
          <p:nvPr/>
        </p:nvSpPr>
        <p:spPr>
          <a:xfrm>
            <a:off x="3925969" y="751077"/>
            <a:ext cx="4681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E585E"/>
                </a:solidFill>
                <a:effectLst/>
              </a:rPr>
              <a:t>Instant Booking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33CA91-828F-E74E-B552-E2BC7FBE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600">
        <p:cut/>
      </p:transition>
    </mc:Choice>
    <mc:Fallback xmlns="">
      <p:transition advClick="0" advTm="66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5A9A1-EF34-574C-9F9A-4C19A2023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48" y="119590"/>
            <a:ext cx="1140031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45A995-80D6-D149-B716-C29B39E37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7E3C8E-9D6B-014E-8F61-9804C3841FCF}"/>
              </a:ext>
            </a:extLst>
          </p:cNvPr>
          <p:cNvCxnSpPr>
            <a:cxnSpLocks/>
          </p:cNvCxnSpPr>
          <p:nvPr/>
        </p:nvCxnSpPr>
        <p:spPr>
          <a:xfrm>
            <a:off x="6648773" y="6605516"/>
            <a:ext cx="49594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555752-3707-E848-B2DB-701CAF1DAAC4}"/>
              </a:ext>
            </a:extLst>
          </p:cNvPr>
          <p:cNvCxnSpPr>
            <a:cxnSpLocks/>
          </p:cNvCxnSpPr>
          <p:nvPr/>
        </p:nvCxnSpPr>
        <p:spPr>
          <a:xfrm>
            <a:off x="6617776" y="2371725"/>
            <a:ext cx="30997" cy="4233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A72F53-A9B6-2248-BA0A-56CE9B8D41EA}"/>
              </a:ext>
            </a:extLst>
          </p:cNvPr>
          <p:cNvSpPr txBox="1"/>
          <p:nvPr/>
        </p:nvSpPr>
        <p:spPr>
          <a:xfrm>
            <a:off x="7408190" y="2032685"/>
            <a:ext cx="944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96.9704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8F8E7D-DAD3-E043-9B20-F2FA6E6D4079}"/>
              </a:ext>
            </a:extLst>
          </p:cNvPr>
          <p:cNvSpPr txBox="1"/>
          <p:nvPr/>
        </p:nvSpPr>
        <p:spPr>
          <a:xfrm>
            <a:off x="9887919" y="2049329"/>
            <a:ext cx="944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96.6019</a:t>
            </a:r>
          </a:p>
        </p:txBody>
      </p:sp>
    </p:spTree>
    <p:extLst>
      <p:ext uri="{BB962C8B-B14F-4D97-AF65-F5344CB8AC3E}">
        <p14:creationId xmlns:p14="http://schemas.microsoft.com/office/powerpoint/2010/main" val="1699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6520">
        <p:cut/>
      </p:transition>
    </mc:Choice>
    <mc:Fallback xmlns="">
      <p:transition advTm="3652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0AF93-9920-4B41-96CF-E8FAA79B2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6" r="8874" b="-1"/>
          <a:stretch/>
        </p:blipFill>
        <p:spPr>
          <a:xfrm>
            <a:off x="425836" y="856613"/>
            <a:ext cx="7870673" cy="5532379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51F3E-B250-B142-B5E9-1719D130E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361" t="849" r="-3" b="-17365"/>
          <a:stretch/>
        </p:blipFill>
        <p:spPr>
          <a:xfrm>
            <a:off x="5203987" y="785494"/>
            <a:ext cx="6517542" cy="6501005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820134-70D7-0842-9B48-EFEB7B0492D1}"/>
              </a:ext>
            </a:extLst>
          </p:cNvPr>
          <p:cNvSpPr/>
          <p:nvPr/>
        </p:nvSpPr>
        <p:spPr>
          <a:xfrm>
            <a:off x="4213712" y="0"/>
            <a:ext cx="3766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E585E"/>
                </a:solidFill>
                <a:effectLst/>
              </a:rPr>
              <a:t>Design</a:t>
            </a:r>
            <a:r>
              <a:rPr lang="en-US" sz="5400" b="1" cap="none" spc="0" dirty="0">
                <a:ln/>
                <a:solidFill>
                  <a:srgbClr val="FE585E"/>
                </a:solidFill>
                <a:effectLst/>
              </a:rPr>
              <a:t> </a:t>
            </a:r>
            <a:r>
              <a:rPr lang="en-US" sz="4000" b="1" cap="none" spc="0" dirty="0">
                <a:ln/>
                <a:solidFill>
                  <a:srgbClr val="FE585E"/>
                </a:solidFill>
                <a:effectLst/>
              </a:rPr>
              <a:t>Process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E224281D-9C68-DA4B-B045-ADD5D01E52C8}"/>
              </a:ext>
            </a:extLst>
          </p:cNvPr>
          <p:cNvSpPr/>
          <p:nvPr/>
        </p:nvSpPr>
        <p:spPr>
          <a:xfrm>
            <a:off x="526941" y="2594858"/>
            <a:ext cx="1952787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Choropleth map</a:t>
            </a:r>
          </a:p>
        </p:txBody>
      </p:sp>
      <p:sp>
        <p:nvSpPr>
          <p:cNvPr id="21" name="Down Arrow Callout 20">
            <a:extLst>
              <a:ext uri="{FF2B5EF4-FFF2-40B4-BE49-F238E27FC236}">
                <a16:creationId xmlns:a16="http://schemas.microsoft.com/office/drawing/2014/main" id="{C7BE6953-F1F7-EA46-B4E8-8E962638294F}"/>
              </a:ext>
            </a:extLst>
          </p:cNvPr>
          <p:cNvSpPr/>
          <p:nvPr/>
        </p:nvSpPr>
        <p:spPr>
          <a:xfrm>
            <a:off x="10174514" y="1640114"/>
            <a:ext cx="1088572" cy="1016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Scatter Plot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4C7574-BB84-1F45-B1D2-E9151B157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9485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2D256-307A-0449-9626-68B220662037}"/>
              </a:ext>
            </a:extLst>
          </p:cNvPr>
          <p:cNvSpPr txBox="1"/>
          <p:nvPr/>
        </p:nvSpPr>
        <p:spPr>
          <a:xfrm>
            <a:off x="1193369" y="6354306"/>
            <a:ext cx="97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Interactive Vis: </a:t>
            </a:r>
            <a:r>
              <a:rPr lang="en-US" dirty="0">
                <a:hlinkClick r:id="rId7"/>
              </a:rPr>
              <a:t>https://public.tableau.com/profile/alexa.goff#!/vizhome/final_182/Story1?publish=yes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5550">
        <p:cut/>
      </p:transition>
    </mc:Choice>
    <mc:Fallback xmlns="">
      <p:transition advTm="755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40F6B-4253-434C-87A5-850FDB370C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89000"/>
                    </a14:imgEffect>
                    <a14:imgEffect>
                      <a14:brightnessContrast bright="20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427" y="503454"/>
            <a:ext cx="11159837" cy="5860473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1EF65E-7D5E-664B-9788-557B73C368D2}"/>
              </a:ext>
            </a:extLst>
          </p:cNvPr>
          <p:cNvSpPr/>
          <p:nvPr/>
        </p:nvSpPr>
        <p:spPr>
          <a:xfrm>
            <a:off x="3292074" y="396985"/>
            <a:ext cx="5720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E58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Hosting in Portland </a:t>
            </a: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28349A06-45D8-8547-832E-DBE8295AE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153" y="3690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9350">
        <p:cut/>
      </p:transition>
    </mc:Choice>
    <mc:Fallback xmlns="">
      <p:transition advTm="293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FF873-24FF-A144-A8A5-EC4312910FB4}"/>
              </a:ext>
            </a:extLst>
          </p:cNvPr>
          <p:cNvSpPr/>
          <p:nvPr/>
        </p:nvSpPr>
        <p:spPr>
          <a:xfrm>
            <a:off x="848516" y="-71973"/>
            <a:ext cx="3316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E585E"/>
                </a:solidFill>
                <a:effectLst/>
              </a:rPr>
              <a:t>Conclusion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0AFAE87-4C49-4C4E-B627-01FD05AEE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150297"/>
              </p:ext>
            </p:extLst>
          </p:nvPr>
        </p:nvGraphicFramePr>
        <p:xfrm>
          <a:off x="1582057" y="10543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0FF5606-2B99-A44F-BE93-93377FC59554}"/>
              </a:ext>
            </a:extLst>
          </p:cNvPr>
          <p:cNvSpPr txBox="1"/>
          <p:nvPr/>
        </p:nvSpPr>
        <p:spPr>
          <a:xfrm>
            <a:off x="1436914" y="808066"/>
            <a:ext cx="10043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 of 5 factors studied for their influence on average listing price: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90014-513A-4F4D-BA7D-420F573FF277}"/>
              </a:ext>
            </a:extLst>
          </p:cNvPr>
          <p:cNvSpPr/>
          <p:nvPr/>
        </p:nvSpPr>
        <p:spPr>
          <a:xfrm>
            <a:off x="553452" y="6163547"/>
            <a:ext cx="11085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10"/>
              </a:rPr>
              <a:t>https://public.tableau.com/profile/alexa.goff#!/vizhome/final_182/Story1?publish=yes</a:t>
            </a: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39" y="86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0">
        <p:cut/>
      </p:transition>
    </mc:Choice>
    <mc:Fallback xmlns="">
      <p:transition advTm="8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448DF5-76C4-45FF-8A8E-0ED2B31282A9}"/>
              </a:ext>
            </a:extLst>
          </p:cNvPr>
          <p:cNvSpPr/>
          <p:nvPr/>
        </p:nvSpPr>
        <p:spPr>
          <a:xfrm>
            <a:off x="4213712" y="0"/>
            <a:ext cx="3766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E585E"/>
                </a:solidFill>
                <a:effectLst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A4E8D-A499-4BEE-B372-7D8047EC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62526"/>
            <a:ext cx="5181600" cy="521443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Airbnb (2018, May 4). Airbnb unveils top 10 most hospitable cities in the U.S.. Retrieved from https://press.atairbnb.com/airbnb-unveils-top-10-most-hospitable-cities-in-the-us/</a:t>
            </a:r>
          </a:p>
          <a:p>
            <a:r>
              <a:rPr lang="en-US" dirty="0" err="1"/>
              <a:t>Bort</a:t>
            </a:r>
            <a:r>
              <a:rPr lang="en-US" dirty="0"/>
              <a:t>, J. (2018, February 6). Airbnb made $93 million in profit on $2.6 billion in revenue, but an internal clash sent the CFO out the door. Retrieved from http://www.businessinsider.com/airbnb-profit-revenue-2018-2</a:t>
            </a:r>
          </a:p>
          <a:p>
            <a:r>
              <a:rPr lang="en-US" dirty="0"/>
              <a:t>Carson, B. (2016, February 15). How 3 guys turned renting an air mattress in their apartment into a $25 billion company. Retrieved from http://www.businessinsider.com/how-airbnb-was-founded-a-visual-history-2016-2</a:t>
            </a:r>
          </a:p>
          <a:p>
            <a:r>
              <a:rPr lang="en-US" dirty="0"/>
              <a:t>City of Portland, Oregon Open Data. (2018, January 5). Neighborhoods (regions). Retrieved from https://gis-pdx.opendata.arcgis.com/datasets/neighborhoods-regions</a:t>
            </a:r>
          </a:p>
          <a:p>
            <a:r>
              <a:rPr lang="en-US" dirty="0" err="1"/>
              <a:t>DeNies</a:t>
            </a:r>
            <a:r>
              <a:rPr lang="en-US" dirty="0"/>
              <a:t>, R., &amp; Stanton, S., (2016, April 1). Portland neighborhoods by the numbers 2016: The city. </a:t>
            </a:r>
            <a:r>
              <a:rPr lang="en-US" i="1" dirty="0"/>
              <a:t>Portland</a:t>
            </a:r>
            <a:r>
              <a:rPr lang="en-US" dirty="0"/>
              <a:t> </a:t>
            </a:r>
            <a:r>
              <a:rPr lang="en-US" i="1" dirty="0"/>
              <a:t>Monthly.</a:t>
            </a:r>
            <a:r>
              <a:rPr lang="en-US" dirty="0"/>
              <a:t> Retrieved from: https://www.pdxmonthly.com/articles/2016/4/1/real-estate-2016-the-city</a:t>
            </a:r>
          </a:p>
          <a:p>
            <a:r>
              <a:rPr lang="en-US" dirty="0"/>
              <a:t>Jasper. (2015, September 18). The Airbnb founder story: From selling cereals to a $25b company. Retrieved from https://getpaidforyourpad.com/blog/the-airbnb-founder-story/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E55BB-3018-4367-835C-45F45C81C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74821"/>
            <a:ext cx="5181600" cy="5102142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Marum</a:t>
            </a:r>
            <a:r>
              <a:rPr lang="en-US" dirty="0"/>
              <a:t>, A. (2018, January 8). Downtown Portland’s paradox: Crime, public perceptions threaten growth, retailers say. Retrieved from http://www.oregonlive.com/business/index.ssf/2018/01/downtown_portlands_paradox.html</a:t>
            </a:r>
          </a:p>
          <a:p>
            <a:r>
              <a:rPr lang="en-US" dirty="0"/>
              <a:t>Murray, C. (2018, February 8). Get the data. Retrieved from http://insideairbnb.com/get-the-data.html</a:t>
            </a:r>
          </a:p>
          <a:p>
            <a:r>
              <a:rPr lang="en-US" dirty="0"/>
              <a:t>Pullen, J.P. (2017, January 3). Forest Park: Escape the city without leaving Portland in this massive urban wilderness that’s a haven for animals and adventurers alike. Retrieved from https://www.travelportland.com/article/forest-park</a:t>
            </a:r>
          </a:p>
          <a:p>
            <a:r>
              <a:rPr lang="en-US" dirty="0"/>
              <a:t>Robinson, A.H., Morrison, J.L., </a:t>
            </a:r>
            <a:r>
              <a:rPr lang="en-US" dirty="0" err="1"/>
              <a:t>Muehrke</a:t>
            </a:r>
            <a:r>
              <a:rPr lang="en-US" dirty="0"/>
              <a:t>, P.C., </a:t>
            </a:r>
            <a:r>
              <a:rPr lang="en-US" dirty="0" err="1"/>
              <a:t>Kimmerling</a:t>
            </a:r>
            <a:r>
              <a:rPr lang="en-US" dirty="0"/>
              <a:t>, A.J. &amp; </a:t>
            </a:r>
            <a:r>
              <a:rPr lang="en-US" dirty="0" err="1"/>
              <a:t>Guptill</a:t>
            </a:r>
            <a:r>
              <a:rPr lang="en-US" dirty="0"/>
              <a:t>, S.C. (1995). </a:t>
            </a:r>
            <a:r>
              <a:rPr lang="en-US" i="1" dirty="0"/>
              <a:t>Elements of Cartography.</a:t>
            </a:r>
            <a:r>
              <a:rPr lang="en-US" dirty="0"/>
              <a:t> New York: Wiley.</a:t>
            </a:r>
          </a:p>
          <a:p>
            <a:r>
              <a:rPr lang="en-US" dirty="0" err="1"/>
              <a:t>Segel</a:t>
            </a:r>
            <a:r>
              <a:rPr lang="en-US" dirty="0"/>
              <a:t>, E., &amp; </a:t>
            </a:r>
            <a:r>
              <a:rPr lang="en-US" dirty="0" err="1"/>
              <a:t>Heer</a:t>
            </a:r>
            <a:r>
              <a:rPr lang="en-US" dirty="0"/>
              <a:t>, J. (2010). Narrative visualization: Telling stories with data. </a:t>
            </a:r>
            <a:r>
              <a:rPr lang="en-US" i="1" dirty="0"/>
              <a:t>IEEE Transactions on Visualization and Computer Graphics</a:t>
            </a:r>
            <a:r>
              <a:rPr lang="en-US" dirty="0"/>
              <a:t>, 16(6), 1139-1148. Retrieved from http://vis.stanford.edu/files/2010-Narrative-InfoVis.pdf</a:t>
            </a:r>
          </a:p>
          <a:p>
            <a:r>
              <a:rPr lang="en-US" dirty="0"/>
              <a:t>Smith, C. (2018, May 8). 100 Airbnb statistics and facts (March 2018): By the numbers. https://expandedramblings.com/index.php/airbnb-statistics/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4CBDFE-5EEF-7442-9DDC-61BEF99E3D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92"/>
                    </a14:imgEffect>
                    <a14:imgEffect>
                      <a14:saturation sa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72" y="362857"/>
            <a:ext cx="11684000" cy="631371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DF0A45B-8983-6B4F-8CAE-7EA60538A4CD}"/>
              </a:ext>
            </a:extLst>
          </p:cNvPr>
          <p:cNvGraphicFramePr/>
          <p:nvPr>
            <p:extLst/>
          </p:nvPr>
        </p:nvGraphicFramePr>
        <p:xfrm>
          <a:off x="515257" y="1048000"/>
          <a:ext cx="6210300" cy="178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E40F5579-52B4-B74A-AD65-A0F382FA9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664" y="4963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600">
        <p:cut/>
      </p:transition>
    </mc:Choice>
    <mc:Fallback xmlns="">
      <p:transition advTm="206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89EB-11C2-B845-A97D-C0C1796C01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887" y="1534333"/>
            <a:ext cx="10306373" cy="47730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3937ED-B3D9-C942-821C-4830B3D32522}"/>
              </a:ext>
            </a:extLst>
          </p:cNvPr>
          <p:cNvSpPr/>
          <p:nvPr/>
        </p:nvSpPr>
        <p:spPr>
          <a:xfrm>
            <a:off x="711938" y="839885"/>
            <a:ext cx="107093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E585E"/>
                </a:solidFill>
                <a:effectLst/>
              </a:rPr>
              <a:t>Do property values have an effect on pricing? 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5DE8B0F1-5400-9E45-800D-2AF0DB497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668" y="3568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800">
        <p:cut/>
      </p:transition>
    </mc:Choice>
    <mc:Fallback xmlns="">
      <p:transition advTm="178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1D97B5-FB6B-6B44-8D65-C8AEB18280C7}"/>
              </a:ext>
            </a:extLst>
          </p:cNvPr>
          <p:cNvGraphicFramePr/>
          <p:nvPr>
            <p:extLst/>
          </p:nvPr>
        </p:nvGraphicFramePr>
        <p:xfrm>
          <a:off x="955484" y="371958"/>
          <a:ext cx="10880056" cy="620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3DA7125-D914-0B4F-8E8E-C3424846C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0896" y="992140"/>
            <a:ext cx="1637344" cy="1738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8752A-5E8D-3F4A-9873-B4CB0EAC6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2907" y="3960678"/>
            <a:ext cx="2487652" cy="740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E7342-4C50-C843-8EB2-9C7DFB2BBC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083" y="4710868"/>
            <a:ext cx="1400628" cy="1400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D1445C-B1D8-6045-A15A-525233A7F20E}"/>
              </a:ext>
            </a:extLst>
          </p:cNvPr>
          <p:cNvSpPr/>
          <p:nvPr/>
        </p:nvSpPr>
        <p:spPr>
          <a:xfrm>
            <a:off x="464949" y="317126"/>
            <a:ext cx="784214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cap="none" spc="0" dirty="0">
                <a:ln/>
                <a:solidFill>
                  <a:srgbClr val="FE585E"/>
                </a:solidFill>
                <a:effectLst/>
              </a:rPr>
              <a:t>Any of these factors influence earnings?  </a:t>
            </a:r>
          </a:p>
        </p:txBody>
      </p:sp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189EEE7B-A75D-804D-973F-2CCA2769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9180" y="2019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7100">
        <p:cut/>
      </p:transition>
    </mc:Choice>
    <mc:Fallback xmlns="">
      <p:transition advTm="171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5F009-091D-E44B-9FF6-CE839B2796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489" y="979399"/>
            <a:ext cx="11514667" cy="5651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D4439-BDA9-A24B-8941-E8128F8AB124}"/>
              </a:ext>
            </a:extLst>
          </p:cNvPr>
          <p:cNvSpPr txBox="1"/>
          <p:nvPr/>
        </p:nvSpPr>
        <p:spPr>
          <a:xfrm>
            <a:off x="3381829" y="246743"/>
            <a:ext cx="24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EF2E9B9-F1FA-A841-A3EB-D46F2CEA1025}"/>
              </a:ext>
            </a:extLst>
          </p:cNvPr>
          <p:cNvGraphicFramePr/>
          <p:nvPr>
            <p:extLst/>
          </p:nvPr>
        </p:nvGraphicFramePr>
        <p:xfrm>
          <a:off x="5573486" y="171014"/>
          <a:ext cx="6458858" cy="476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246A3D-540D-2A45-8EC6-473E8C60CB57}"/>
              </a:ext>
            </a:extLst>
          </p:cNvPr>
          <p:cNvSpPr txBox="1"/>
          <p:nvPr/>
        </p:nvSpPr>
        <p:spPr>
          <a:xfrm>
            <a:off x="1073427" y="503582"/>
            <a:ext cx="60959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585E"/>
                </a:solidFill>
              </a:rPr>
              <a:t>What about other parameters about the host like: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1AB859-4C92-4E96-AC3B-9C406A574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899" y="-34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600">
        <p:cut/>
      </p:transition>
    </mc:Choice>
    <mc:Fallback xmlns="">
      <p:transition advTm="206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A686D4-1F6E-0A4F-BD53-4718A8B596DD}"/>
              </a:ext>
            </a:extLst>
          </p:cNvPr>
          <p:cNvSpPr/>
          <p:nvPr/>
        </p:nvSpPr>
        <p:spPr>
          <a:xfrm>
            <a:off x="2033551" y="394617"/>
            <a:ext cx="7752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E585E"/>
                </a:solidFill>
                <a:effectLst/>
              </a:rPr>
              <a:t>Property Values &amp; Listing </a:t>
            </a:r>
            <a:r>
              <a:rPr lang="en-US" sz="4400" b="1" dirty="0">
                <a:ln/>
                <a:solidFill>
                  <a:srgbClr val="FE585E"/>
                </a:solidFill>
              </a:rPr>
              <a:t>P</a:t>
            </a:r>
            <a:r>
              <a:rPr lang="en-US" sz="4400" b="1" cap="none" spc="0" dirty="0">
                <a:ln/>
                <a:solidFill>
                  <a:srgbClr val="FE585E"/>
                </a:solidFill>
                <a:effectLst/>
              </a:rPr>
              <a:t>ricing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1D653-2CAB-7345-9A2F-247E6E0D9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28" y="2200760"/>
            <a:ext cx="4479010" cy="3208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E97684-1511-454B-B41A-4DD7F1736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290" y="1580397"/>
            <a:ext cx="5036948" cy="4543384"/>
          </a:xfrm>
          <a:prstGeom prst="rect">
            <a:avLst/>
          </a:prstGeom>
        </p:spPr>
      </p:pic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596804DD-0FF3-C049-A5B9-92C7AF2C1D3F}"/>
              </a:ext>
            </a:extLst>
          </p:cNvPr>
          <p:cNvSpPr/>
          <p:nvPr/>
        </p:nvSpPr>
        <p:spPr>
          <a:xfrm>
            <a:off x="5331416" y="3549112"/>
            <a:ext cx="978408" cy="484632"/>
          </a:xfrm>
          <a:prstGeom prst="stripedRightArrow">
            <a:avLst/>
          </a:prstGeom>
          <a:solidFill>
            <a:srgbClr val="FE58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585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633E9-5C0B-4AF2-9328-8F58B64DE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28" y="8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1AD16-D5A1-564B-8036-AEEB3D4B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494522-8F23-450D-A15B-00196F958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3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8000">
        <p:cut/>
      </p:transition>
    </mc:Choice>
    <mc:Fallback xmlns="">
      <p:transition advTm="2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D0ED4-96E7-47A5-B4B9-7E3AEEA40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74C299-9E72-42A6-A791-82CA805A3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8000">
        <p:cut/>
      </p:transition>
    </mc:Choice>
    <mc:Fallback xmlns="">
      <p:transition advTm="4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4182</TotalTime>
  <Words>974</Words>
  <Application>Microsoft Office PowerPoint</Application>
  <PresentationFormat>Widescreen</PresentationFormat>
  <Paragraphs>87</Paragraphs>
  <Slides>21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alxhoyos@gmail.com</dc:creator>
  <cp:lastModifiedBy>Jason Sue</cp:lastModifiedBy>
  <cp:revision>103</cp:revision>
  <dcterms:created xsi:type="dcterms:W3CDTF">2018-04-29T21:50:15Z</dcterms:created>
  <dcterms:modified xsi:type="dcterms:W3CDTF">2018-06-03T05:11:28Z</dcterms:modified>
</cp:coreProperties>
</file>