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"/>
  </p:notesMasterIdLst>
  <p:sldIdLst>
    <p:sldId id="262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69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A3278-2CD4-4C73-942C-7A4F14C0E873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1A79A-3744-4F3D-9D4A-1E3AB6EBE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creating an OER, the developers should not hamstring themselves with a static project management system. The challenges and work required to create an OER vary from OER-to-OER and should therefore be flexibly allocated to match the expertise and personnel available on a case-by-case basis.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OERs should be modular so that components of an OER can be reused for another resource.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Another benefit of modularity is that it allows for flexibility of updating.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 of a NEW OER should only occur after a satisfactory decree of reliability and stability have been achieved.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1A79A-3744-4F3D-9D4A-1E3AB6EBE7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94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9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6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3819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48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386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86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89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4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7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6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59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6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1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18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1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84DB1-5FED-47B9-98DE-9B510D1BB0B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C240DA12-B2A8-4510-A0A8-CD44B4B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1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CDEC-46CA-4CE4-B59B-221769EA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94" y="609600"/>
            <a:ext cx="8596668" cy="1320800"/>
          </a:xfrm>
        </p:spPr>
        <p:txBody>
          <a:bodyPr/>
          <a:lstStyle/>
          <a:p>
            <a:r>
              <a:rPr lang="en-US" dirty="0"/>
              <a:t>Creation of OERs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B44D6-B299-4DD8-968A-8948E7340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94" y="1651139"/>
            <a:ext cx="8596668" cy="459726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lexibility in 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project management </a:t>
            </a:r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 creating OER’s </a:t>
            </a:r>
          </a:p>
          <a:p>
            <a:pPr marL="0" indent="0">
              <a:buNone/>
            </a:pPr>
            <a:endParaRPr lang="en-US" sz="2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Modularity</a:t>
            </a:r>
          </a:p>
          <a:p>
            <a:endParaRPr lang="en-US" sz="2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1"/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Allows for the reuse for other the reuse of components for future OERs</a:t>
            </a:r>
          </a:p>
          <a:p>
            <a:pPr lvl="1"/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1"/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Provides for flexibility 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in updating OERs</a:t>
            </a:r>
            <a:endParaRPr lang="en-US" sz="2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2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Implementation only after a satisfactory decree of reliability and stability</a:t>
            </a:r>
            <a:endParaRPr lang="en-US" sz="2100" dirty="0"/>
          </a:p>
        </p:txBody>
      </p:sp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D349232F-37D3-49A6-9790-1DE8ACAD7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1E3E5"/>
              </a:clrFrom>
              <a:clrTo>
                <a:srgbClr val="E1E3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506" y="1967247"/>
            <a:ext cx="28575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reation of OERs">
            <a:hlinkClick r:id="" action="ppaction://media"/>
            <a:extLst>
              <a:ext uri="{FF2B5EF4-FFF2-40B4-BE49-F238E27FC236}">
                <a16:creationId xmlns:a16="http://schemas.microsoft.com/office/drawing/2014/main" id="{45C43DE5-C910-4954-87EF-425B47D3F0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204" y="0"/>
            <a:ext cx="4267796" cy="24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0"/>
    </mc:Choice>
    <mc:Fallback xmlns=""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3633</TotalTime>
  <Words>141</Words>
  <Application>Microsoft Office PowerPoint</Application>
  <PresentationFormat>Widescreen</PresentationFormat>
  <Paragraphs>18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Times New Roman</vt:lpstr>
      <vt:lpstr>Trebuchet MS</vt:lpstr>
      <vt:lpstr>Wingdings 3</vt:lpstr>
      <vt:lpstr>Facet</vt:lpstr>
      <vt:lpstr>Creation of OERs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Educational Online Resources</dc:title>
  <dc:creator>Jason Sue</dc:creator>
  <cp:lastModifiedBy>Jason Sue</cp:lastModifiedBy>
  <cp:revision>53</cp:revision>
  <dcterms:created xsi:type="dcterms:W3CDTF">2020-12-05T19:25:35Z</dcterms:created>
  <dcterms:modified xsi:type="dcterms:W3CDTF">2022-11-20T16:28:31Z</dcterms:modified>
</cp:coreProperties>
</file>